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7775575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66FD1C-B0F9-4BA7-8B1C-E8BDFBF48374}" v="32" dt="2022-01-07T03:18:43.1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4" autoAdjust="0"/>
  </p:normalViewPr>
  <p:slideViewPr>
    <p:cSldViewPr showGuides="1">
      <p:cViewPr>
        <p:scale>
          <a:sx n="150" d="100"/>
          <a:sy n="150" d="100"/>
        </p:scale>
        <p:origin x="1020" y="108"/>
      </p:cViewPr>
      <p:guideLst>
        <p:guide orient="horz" pos="3436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マイ 箸" userId="85db31b42ea2ad82" providerId="LiveId" clId="{72B63A3A-FA96-4DF8-87DD-B738381544C2}"/>
    <pc:docChg chg="undo custSel addSld modSld">
      <pc:chgData name="マイ 箸" userId="85db31b42ea2ad82" providerId="LiveId" clId="{72B63A3A-FA96-4DF8-87DD-B738381544C2}" dt="2020-09-20T04:45:25.933" v="5306" actId="12789"/>
      <pc:docMkLst>
        <pc:docMk/>
      </pc:docMkLst>
      <pc:sldChg chg="addSp delSp modSp mod">
        <pc:chgData name="マイ 箸" userId="85db31b42ea2ad82" providerId="LiveId" clId="{72B63A3A-FA96-4DF8-87DD-B738381544C2}" dt="2020-09-20T04:40:50.519" v="5194" actId="1076"/>
        <pc:sldMkLst>
          <pc:docMk/>
          <pc:sldMk cId="759204902" sldId="256"/>
        </pc:sldMkLst>
        <pc:spChg chg="add del">
          <ac:chgData name="マイ 箸" userId="85db31b42ea2ad82" providerId="LiveId" clId="{72B63A3A-FA96-4DF8-87DD-B738381544C2}" dt="2020-09-19T03:10:10.969" v="4471" actId="478"/>
          <ac:spMkLst>
            <pc:docMk/>
            <pc:sldMk cId="759204902" sldId="256"/>
            <ac:spMk id="2" creationId="{1EB7213D-B093-455C-BF46-A45566134594}"/>
          </ac:spMkLst>
        </pc:spChg>
        <pc:spChg chg="add del">
          <ac:chgData name="マイ 箸" userId="85db31b42ea2ad82" providerId="LiveId" clId="{72B63A3A-FA96-4DF8-87DD-B738381544C2}" dt="2020-09-19T03:10:10.344" v="4470" actId="478"/>
          <ac:spMkLst>
            <pc:docMk/>
            <pc:sldMk cId="759204902" sldId="256"/>
            <ac:spMk id="3" creationId="{E6F93C6E-4D98-468E-80C4-A9F59D66BC6A}"/>
          </ac:spMkLst>
        </pc:spChg>
        <pc:spChg chg="del mod">
          <ac:chgData name="マイ 箸" userId="85db31b42ea2ad82" providerId="LiveId" clId="{72B63A3A-FA96-4DF8-87DD-B738381544C2}" dt="2020-09-06T07:24:52.956" v="917" actId="478"/>
          <ac:spMkLst>
            <pc:docMk/>
            <pc:sldMk cId="759204902" sldId="256"/>
            <ac:spMk id="4" creationId="{7BE73063-C91C-46F7-844F-68AAFE1782B4}"/>
          </ac:spMkLst>
        </pc:spChg>
        <pc:spChg chg="add mod">
          <ac:chgData name="マイ 箸" userId="85db31b42ea2ad82" providerId="LiveId" clId="{72B63A3A-FA96-4DF8-87DD-B738381544C2}" dt="2020-09-20T04:33:24.245" v="4972" actId="14100"/>
          <ac:spMkLst>
            <pc:docMk/>
            <pc:sldMk cId="759204902" sldId="256"/>
            <ac:spMk id="4" creationId="{E5CD2792-B52A-449B-BDA2-AE64FF496DF2}"/>
          </ac:spMkLst>
        </pc:spChg>
        <pc:spChg chg="add mod">
          <ac:chgData name="マイ 箸" userId="85db31b42ea2ad82" providerId="LiveId" clId="{72B63A3A-FA96-4DF8-87DD-B738381544C2}" dt="2020-09-20T04:38:02.193" v="5104" actId="14100"/>
          <ac:spMkLst>
            <pc:docMk/>
            <pc:sldMk cId="759204902" sldId="256"/>
            <ac:spMk id="6" creationId="{5BDE16BD-7160-4DCE-B710-04D7D71BAACD}"/>
          </ac:spMkLst>
        </pc:spChg>
        <pc:spChg chg="del mod">
          <ac:chgData name="マイ 箸" userId="85db31b42ea2ad82" providerId="LiveId" clId="{72B63A3A-FA96-4DF8-87DD-B738381544C2}" dt="2020-09-06T07:24:52.956" v="917" actId="478"/>
          <ac:spMkLst>
            <pc:docMk/>
            <pc:sldMk cId="759204902" sldId="256"/>
            <ac:spMk id="6" creationId="{FAB4977A-6710-4209-8428-C92BCE9D6B62}"/>
          </ac:spMkLst>
        </pc:spChg>
        <pc:spChg chg="del mod">
          <ac:chgData name="マイ 箸" userId="85db31b42ea2ad82" providerId="LiveId" clId="{72B63A3A-FA96-4DF8-87DD-B738381544C2}" dt="2020-09-06T07:24:52.956" v="917" actId="478"/>
          <ac:spMkLst>
            <pc:docMk/>
            <pc:sldMk cId="759204902" sldId="256"/>
            <ac:spMk id="7" creationId="{8CD303B0-AEB6-4975-B0BE-21E79D24D325}"/>
          </ac:spMkLst>
        </pc:spChg>
        <pc:spChg chg="add mod">
          <ac:chgData name="マイ 箸" userId="85db31b42ea2ad82" providerId="LiveId" clId="{72B63A3A-FA96-4DF8-87DD-B738381544C2}" dt="2020-09-20T04:38:02.193" v="5104" actId="14100"/>
          <ac:spMkLst>
            <pc:docMk/>
            <pc:sldMk cId="759204902" sldId="256"/>
            <ac:spMk id="8" creationId="{F89CCAF7-ED41-4709-AF7A-2F9149BBF149}"/>
          </ac:spMkLst>
        </pc:spChg>
        <pc:spChg chg="add del mod">
          <ac:chgData name="マイ 箸" userId="85db31b42ea2ad82" providerId="LiveId" clId="{72B63A3A-FA96-4DF8-87DD-B738381544C2}" dt="2020-09-19T03:10:07.077" v="4467" actId="478"/>
          <ac:spMkLst>
            <pc:docMk/>
            <pc:sldMk cId="759204902" sldId="256"/>
            <ac:spMk id="9" creationId="{AD6BF840-06AF-4E9C-AB9D-A575CCAA8CB2}"/>
          </ac:spMkLst>
        </pc:spChg>
        <pc:spChg chg="add del">
          <ac:chgData name="マイ 箸" userId="85db31b42ea2ad82" providerId="LiveId" clId="{72B63A3A-FA96-4DF8-87DD-B738381544C2}" dt="2020-09-19T03:10:08.859" v="4469" actId="478"/>
          <ac:spMkLst>
            <pc:docMk/>
            <pc:sldMk cId="759204902" sldId="256"/>
            <ac:spMk id="10" creationId="{EB56AC54-0774-413E-B3EF-5D9DB65B3882}"/>
          </ac:spMkLst>
        </pc:spChg>
        <pc:spChg chg="del mod">
          <ac:chgData name="マイ 箸" userId="85db31b42ea2ad82" providerId="LiveId" clId="{72B63A3A-FA96-4DF8-87DD-B738381544C2}" dt="2020-09-06T07:24:57.027" v="918" actId="478"/>
          <ac:spMkLst>
            <pc:docMk/>
            <pc:sldMk cId="759204902" sldId="256"/>
            <ac:spMk id="11" creationId="{8DC35D0F-E02E-4470-8BAC-EA6D6C69E59A}"/>
          </ac:spMkLst>
        </pc:spChg>
        <pc:spChg chg="add del mod">
          <ac:chgData name="マイ 箸" userId="85db31b42ea2ad82" providerId="LiveId" clId="{72B63A3A-FA96-4DF8-87DD-B738381544C2}" dt="2020-09-19T03:09:45.467" v="4388" actId="478"/>
          <ac:spMkLst>
            <pc:docMk/>
            <pc:sldMk cId="759204902" sldId="256"/>
            <ac:spMk id="12" creationId="{6B0778B5-B56B-4E95-A37D-69839BB81763}"/>
          </ac:spMkLst>
        </pc:spChg>
        <pc:spChg chg="del mod">
          <ac:chgData name="マイ 箸" userId="85db31b42ea2ad82" providerId="LiveId" clId="{72B63A3A-FA96-4DF8-87DD-B738381544C2}" dt="2020-09-06T07:24:57.027" v="918" actId="478"/>
          <ac:spMkLst>
            <pc:docMk/>
            <pc:sldMk cId="759204902" sldId="256"/>
            <ac:spMk id="13" creationId="{08A577D4-59DB-4C64-8144-0DBFF48067DB}"/>
          </ac:spMkLst>
        </pc:spChg>
        <pc:spChg chg="add mod">
          <ac:chgData name="マイ 箸" userId="85db31b42ea2ad82" providerId="LiveId" clId="{72B63A3A-FA96-4DF8-87DD-B738381544C2}" dt="2020-09-20T04:29:53.577" v="4851" actId="14100"/>
          <ac:spMkLst>
            <pc:docMk/>
            <pc:sldMk cId="759204902" sldId="256"/>
            <ac:spMk id="13" creationId="{4088B3A9-F9AA-403F-A470-0438BE2D10DA}"/>
          </ac:spMkLst>
        </pc:spChg>
        <pc:spChg chg="add mod">
          <ac:chgData name="マイ 箸" userId="85db31b42ea2ad82" providerId="LiveId" clId="{72B63A3A-FA96-4DF8-87DD-B738381544C2}" dt="2020-09-20T04:38:02.193" v="5104" actId="14100"/>
          <ac:spMkLst>
            <pc:docMk/>
            <pc:sldMk cId="759204902" sldId="256"/>
            <ac:spMk id="14" creationId="{143F6937-E6A2-42B1-9DDC-AB31C4B302A3}"/>
          </ac:spMkLst>
        </pc:spChg>
        <pc:spChg chg="del">
          <ac:chgData name="マイ 箸" userId="85db31b42ea2ad82" providerId="LiveId" clId="{72B63A3A-FA96-4DF8-87DD-B738381544C2}" dt="2020-08-16T01:27:21.315" v="235" actId="478"/>
          <ac:spMkLst>
            <pc:docMk/>
            <pc:sldMk cId="759204902" sldId="256"/>
            <ac:spMk id="15" creationId="{97AF334C-27D0-4E4C-944C-DD6968324121}"/>
          </ac:spMkLst>
        </pc:spChg>
        <pc:spChg chg="add mod">
          <ac:chgData name="マイ 箸" userId="85db31b42ea2ad82" providerId="LiveId" clId="{72B63A3A-FA96-4DF8-87DD-B738381544C2}" dt="2020-09-20T04:38:02.193" v="5104" actId="14100"/>
          <ac:spMkLst>
            <pc:docMk/>
            <pc:sldMk cId="759204902" sldId="256"/>
            <ac:spMk id="15" creationId="{F9D685B2-24B2-4242-B3A4-9B0D66F901C1}"/>
          </ac:spMkLst>
        </pc:spChg>
        <pc:spChg chg="del mod">
          <ac:chgData name="マイ 箸" userId="85db31b42ea2ad82" providerId="LiveId" clId="{72B63A3A-FA96-4DF8-87DD-B738381544C2}" dt="2020-09-06T07:24:52.956" v="917" actId="478"/>
          <ac:spMkLst>
            <pc:docMk/>
            <pc:sldMk cId="759204902" sldId="256"/>
            <ac:spMk id="17" creationId="{7F22C82B-EE1E-4CC8-81CA-24696B799699}"/>
          </ac:spMkLst>
        </pc:spChg>
        <pc:spChg chg="del mod">
          <ac:chgData name="マイ 箸" userId="85db31b42ea2ad82" providerId="LiveId" clId="{72B63A3A-FA96-4DF8-87DD-B738381544C2}" dt="2020-09-06T07:24:52.956" v="917" actId="478"/>
          <ac:spMkLst>
            <pc:docMk/>
            <pc:sldMk cId="759204902" sldId="256"/>
            <ac:spMk id="19" creationId="{D5A6359C-9336-4C98-BD17-4E810D49D2C6}"/>
          </ac:spMkLst>
        </pc:spChg>
        <pc:spChg chg="add mod">
          <ac:chgData name="マイ 箸" userId="85db31b42ea2ad82" providerId="LiveId" clId="{72B63A3A-FA96-4DF8-87DD-B738381544C2}" dt="2020-09-20T04:36:41.252" v="5064" actId="1076"/>
          <ac:spMkLst>
            <pc:docMk/>
            <pc:sldMk cId="759204902" sldId="256"/>
            <ac:spMk id="22" creationId="{50A50B3C-CC55-4FA3-ACAE-BA54B82E952F}"/>
          </ac:spMkLst>
        </pc:spChg>
        <pc:spChg chg="add mod">
          <ac:chgData name="マイ 箸" userId="85db31b42ea2ad82" providerId="LiveId" clId="{72B63A3A-FA96-4DF8-87DD-B738381544C2}" dt="2020-09-20T04:38:55.525" v="5131" actId="1035"/>
          <ac:spMkLst>
            <pc:docMk/>
            <pc:sldMk cId="759204902" sldId="256"/>
            <ac:spMk id="23" creationId="{3DDFA096-4E3D-436F-AFB2-78100FEE3687}"/>
          </ac:spMkLst>
        </pc:spChg>
        <pc:spChg chg="add mod">
          <ac:chgData name="マイ 箸" userId="85db31b42ea2ad82" providerId="LiveId" clId="{72B63A3A-FA96-4DF8-87DD-B738381544C2}" dt="2020-09-20T04:36:47.559" v="5065" actId="1076"/>
          <ac:spMkLst>
            <pc:docMk/>
            <pc:sldMk cId="759204902" sldId="256"/>
            <ac:spMk id="25" creationId="{D8CFA734-0811-4AC3-93A3-041C421B5A9B}"/>
          </ac:spMkLst>
        </pc:spChg>
        <pc:spChg chg="add mod">
          <ac:chgData name="マイ 箸" userId="85db31b42ea2ad82" providerId="LiveId" clId="{72B63A3A-FA96-4DF8-87DD-B738381544C2}" dt="2020-09-20T04:37:48.845" v="5103" actId="14100"/>
          <ac:spMkLst>
            <pc:docMk/>
            <pc:sldMk cId="759204902" sldId="256"/>
            <ac:spMk id="26" creationId="{C800CD83-6C1B-4F2B-99B0-B367DEFB68A6}"/>
          </ac:spMkLst>
        </pc:spChg>
        <pc:spChg chg="del mod">
          <ac:chgData name="マイ 箸" userId="85db31b42ea2ad82" providerId="LiveId" clId="{72B63A3A-FA96-4DF8-87DD-B738381544C2}" dt="2020-09-06T07:24:52.956" v="917" actId="478"/>
          <ac:spMkLst>
            <pc:docMk/>
            <pc:sldMk cId="759204902" sldId="256"/>
            <ac:spMk id="31" creationId="{071C2C2D-28C0-4CCB-9DB6-57D17947539B}"/>
          </ac:spMkLst>
        </pc:spChg>
        <pc:spChg chg="del mod">
          <ac:chgData name="マイ 箸" userId="85db31b42ea2ad82" providerId="LiveId" clId="{72B63A3A-FA96-4DF8-87DD-B738381544C2}" dt="2020-09-06T07:24:57.027" v="918" actId="478"/>
          <ac:spMkLst>
            <pc:docMk/>
            <pc:sldMk cId="759204902" sldId="256"/>
            <ac:spMk id="35" creationId="{DD8A4F1E-81F2-4400-99D4-304BB86C8B3C}"/>
          </ac:spMkLst>
        </pc:spChg>
        <pc:spChg chg="del mod">
          <ac:chgData name="マイ 箸" userId="85db31b42ea2ad82" providerId="LiveId" clId="{72B63A3A-FA96-4DF8-87DD-B738381544C2}" dt="2020-09-06T07:24:57.027" v="918" actId="478"/>
          <ac:spMkLst>
            <pc:docMk/>
            <pc:sldMk cId="759204902" sldId="256"/>
            <ac:spMk id="37" creationId="{467D47CB-5042-4B67-B00A-F8A021587B2C}"/>
          </ac:spMkLst>
        </pc:spChg>
        <pc:spChg chg="del mod">
          <ac:chgData name="マイ 箸" userId="85db31b42ea2ad82" providerId="LiveId" clId="{72B63A3A-FA96-4DF8-87DD-B738381544C2}" dt="2020-09-06T07:24:57.027" v="918" actId="478"/>
          <ac:spMkLst>
            <pc:docMk/>
            <pc:sldMk cId="759204902" sldId="256"/>
            <ac:spMk id="47" creationId="{35C2C000-52D4-4801-8293-168274EFB1CB}"/>
          </ac:spMkLst>
        </pc:spChg>
        <pc:spChg chg="del">
          <ac:chgData name="マイ 箸" userId="85db31b42ea2ad82" providerId="LiveId" clId="{72B63A3A-FA96-4DF8-87DD-B738381544C2}" dt="2020-09-06T07:16:26.699" v="697" actId="478"/>
          <ac:spMkLst>
            <pc:docMk/>
            <pc:sldMk cId="759204902" sldId="256"/>
            <ac:spMk id="49" creationId="{F16C8029-3397-441C-ACCB-7512EDC1557D}"/>
          </ac:spMkLst>
        </pc:spChg>
        <pc:spChg chg="del">
          <ac:chgData name="マイ 箸" userId="85db31b42ea2ad82" providerId="LiveId" clId="{72B63A3A-FA96-4DF8-87DD-B738381544C2}" dt="2020-09-06T07:16:26.699" v="697" actId="478"/>
          <ac:spMkLst>
            <pc:docMk/>
            <pc:sldMk cId="759204902" sldId="256"/>
            <ac:spMk id="51" creationId="{57014468-1AA6-4C7B-BFF0-47DB2DD7F382}"/>
          </ac:spMkLst>
        </pc:spChg>
        <pc:spChg chg="del">
          <ac:chgData name="マイ 箸" userId="85db31b42ea2ad82" providerId="LiveId" clId="{72B63A3A-FA96-4DF8-87DD-B738381544C2}" dt="2020-08-16T01:31:16.867" v="499" actId="478"/>
          <ac:spMkLst>
            <pc:docMk/>
            <pc:sldMk cId="759204902" sldId="256"/>
            <ac:spMk id="57" creationId="{47FD0469-8C46-4EF1-ADFF-5F2BD6BA7D68}"/>
          </ac:spMkLst>
        </pc:spChg>
        <pc:spChg chg="add mod">
          <ac:chgData name="マイ 箸" userId="85db31b42ea2ad82" providerId="LiveId" clId="{72B63A3A-FA96-4DF8-87DD-B738381544C2}" dt="2020-09-20T04:39:03.473" v="5139" actId="1035"/>
          <ac:spMkLst>
            <pc:docMk/>
            <pc:sldMk cId="759204902" sldId="256"/>
            <ac:spMk id="60" creationId="{3BA360B0-100C-4FE1-9539-B67E3B3745B1}"/>
          </ac:spMkLst>
        </pc:spChg>
        <pc:spChg chg="del mod">
          <ac:chgData name="マイ 箸" userId="85db31b42ea2ad82" providerId="LiveId" clId="{72B63A3A-FA96-4DF8-87DD-B738381544C2}" dt="2020-09-06T07:22:09.055" v="898" actId="21"/>
          <ac:spMkLst>
            <pc:docMk/>
            <pc:sldMk cId="759204902" sldId="256"/>
            <ac:spMk id="63" creationId="{2B2798EA-9403-478F-B836-03D5A8933032}"/>
          </ac:spMkLst>
        </pc:spChg>
        <pc:spChg chg="del">
          <ac:chgData name="マイ 箸" userId="85db31b42ea2ad82" providerId="LiveId" clId="{72B63A3A-FA96-4DF8-87DD-B738381544C2}" dt="2020-08-16T01:31:21.539" v="500" actId="478"/>
          <ac:spMkLst>
            <pc:docMk/>
            <pc:sldMk cId="759204902" sldId="256"/>
            <ac:spMk id="67" creationId="{05F7BF58-1CAB-4B09-B14A-DD6998399EF5}"/>
          </ac:spMkLst>
        </pc:spChg>
        <pc:spChg chg="del">
          <ac:chgData name="マイ 箸" userId="85db31b42ea2ad82" providerId="LiveId" clId="{72B63A3A-FA96-4DF8-87DD-B738381544C2}" dt="2020-08-16T01:31:11.871" v="495" actId="478"/>
          <ac:spMkLst>
            <pc:docMk/>
            <pc:sldMk cId="759204902" sldId="256"/>
            <ac:spMk id="73" creationId="{36FA9DBC-5794-444B-918B-F67B96180B10}"/>
          </ac:spMkLst>
        </pc:spChg>
        <pc:spChg chg="del">
          <ac:chgData name="マイ 箸" userId="85db31b42ea2ad82" providerId="LiveId" clId="{72B63A3A-FA96-4DF8-87DD-B738381544C2}" dt="2020-09-06T07:16:26.699" v="697" actId="478"/>
          <ac:spMkLst>
            <pc:docMk/>
            <pc:sldMk cId="759204902" sldId="256"/>
            <ac:spMk id="79" creationId="{D799C5A6-88EE-4169-92E1-3720D8690479}"/>
          </ac:spMkLst>
        </pc:spChg>
        <pc:spChg chg="del">
          <ac:chgData name="マイ 箸" userId="85db31b42ea2ad82" providerId="LiveId" clId="{72B63A3A-FA96-4DF8-87DD-B738381544C2}" dt="2020-09-06T07:16:26.699" v="697" actId="478"/>
          <ac:spMkLst>
            <pc:docMk/>
            <pc:sldMk cId="759204902" sldId="256"/>
            <ac:spMk id="81" creationId="{D8F6A331-A294-446C-B792-EE996F02C488}"/>
          </ac:spMkLst>
        </pc:spChg>
        <pc:spChg chg="del">
          <ac:chgData name="マイ 箸" userId="85db31b42ea2ad82" providerId="LiveId" clId="{72B63A3A-FA96-4DF8-87DD-B738381544C2}" dt="2020-08-16T01:31:13.621" v="498" actId="478"/>
          <ac:spMkLst>
            <pc:docMk/>
            <pc:sldMk cId="759204902" sldId="256"/>
            <ac:spMk id="83" creationId="{FD13ED34-2739-4D0E-9762-6C0223651438}"/>
          </ac:spMkLst>
        </pc:spChg>
        <pc:spChg chg="del">
          <ac:chgData name="マイ 箸" userId="85db31b42ea2ad82" providerId="LiveId" clId="{72B63A3A-FA96-4DF8-87DD-B738381544C2}" dt="2020-08-16T01:31:12.244" v="496" actId="478"/>
          <ac:spMkLst>
            <pc:docMk/>
            <pc:sldMk cId="759204902" sldId="256"/>
            <ac:spMk id="87" creationId="{9A7B18BE-537E-4476-B451-2508A4F7B9AA}"/>
          </ac:spMkLst>
        </pc:spChg>
        <pc:spChg chg="del">
          <ac:chgData name="マイ 箸" userId="85db31b42ea2ad82" providerId="LiveId" clId="{72B63A3A-FA96-4DF8-87DD-B738381544C2}" dt="2020-08-16T01:31:13.004" v="497" actId="478"/>
          <ac:spMkLst>
            <pc:docMk/>
            <pc:sldMk cId="759204902" sldId="256"/>
            <ac:spMk id="93" creationId="{30B187B7-7C04-4C3D-AD57-97512D000C61}"/>
          </ac:spMkLst>
        </pc:spChg>
        <pc:spChg chg="del mod">
          <ac:chgData name="マイ 箸" userId="85db31b42ea2ad82" providerId="LiveId" clId="{72B63A3A-FA96-4DF8-87DD-B738381544C2}" dt="2020-09-06T07:24:57.027" v="918" actId="478"/>
          <ac:spMkLst>
            <pc:docMk/>
            <pc:sldMk cId="759204902" sldId="256"/>
            <ac:spMk id="95" creationId="{96ED8637-B039-489C-B8AB-C7BD49523F4B}"/>
          </ac:spMkLst>
        </pc:spChg>
        <pc:spChg chg="del mod">
          <ac:chgData name="マイ 箸" userId="85db31b42ea2ad82" providerId="LiveId" clId="{72B63A3A-FA96-4DF8-87DD-B738381544C2}" dt="2020-09-06T07:17:02.486" v="702" actId="478"/>
          <ac:spMkLst>
            <pc:docMk/>
            <pc:sldMk cId="759204902" sldId="256"/>
            <ac:spMk id="97" creationId="{647B18F4-2C47-4458-BA46-32D3DE700673}"/>
          </ac:spMkLst>
        </pc:spChg>
        <pc:spChg chg="del">
          <ac:chgData name="マイ 箸" userId="85db31b42ea2ad82" providerId="LiveId" clId="{72B63A3A-FA96-4DF8-87DD-B738381544C2}" dt="2020-08-16T01:27:25.927" v="236" actId="478"/>
          <ac:spMkLst>
            <pc:docMk/>
            <pc:sldMk cId="759204902" sldId="256"/>
            <ac:spMk id="99" creationId="{071A1667-53F4-46FC-8048-1A9A15C1B476}"/>
          </ac:spMkLst>
        </pc:spChg>
        <pc:spChg chg="del">
          <ac:chgData name="マイ 箸" userId="85db31b42ea2ad82" providerId="LiveId" clId="{72B63A3A-FA96-4DF8-87DD-B738381544C2}" dt="2020-08-16T01:27:26.388" v="237" actId="478"/>
          <ac:spMkLst>
            <pc:docMk/>
            <pc:sldMk cId="759204902" sldId="256"/>
            <ac:spMk id="101" creationId="{7C5C6777-1C29-4050-9581-DBDEA2D8BB39}"/>
          </ac:spMkLst>
        </pc:spChg>
        <pc:spChg chg="del">
          <ac:chgData name="マイ 箸" userId="85db31b42ea2ad82" providerId="LiveId" clId="{72B63A3A-FA96-4DF8-87DD-B738381544C2}" dt="2020-08-16T01:27:30.496" v="241" actId="478"/>
          <ac:spMkLst>
            <pc:docMk/>
            <pc:sldMk cId="759204902" sldId="256"/>
            <ac:spMk id="103" creationId="{779E70B5-5A74-4DA5-AB26-9225927BA651}"/>
          </ac:spMkLst>
        </pc:spChg>
        <pc:spChg chg="del">
          <ac:chgData name="マイ 箸" userId="85db31b42ea2ad82" providerId="LiveId" clId="{72B63A3A-FA96-4DF8-87DD-B738381544C2}" dt="2020-08-16T01:27:28.933" v="240" actId="478"/>
          <ac:spMkLst>
            <pc:docMk/>
            <pc:sldMk cId="759204902" sldId="256"/>
            <ac:spMk id="105" creationId="{2A72BA6A-3E92-4FC7-AD46-CA3BC553059A}"/>
          </ac:spMkLst>
        </pc:spChg>
        <pc:spChg chg="del mod">
          <ac:chgData name="マイ 箸" userId="85db31b42ea2ad82" providerId="LiveId" clId="{72B63A3A-FA96-4DF8-87DD-B738381544C2}" dt="2020-08-16T01:27:28.372" v="239" actId="478"/>
          <ac:spMkLst>
            <pc:docMk/>
            <pc:sldMk cId="759204902" sldId="256"/>
            <ac:spMk id="107" creationId="{6492164D-EFF6-4640-B5C9-962D288F1477}"/>
          </ac:spMkLst>
        </pc:spChg>
        <pc:grpChg chg="add del mod">
          <ac:chgData name="マイ 箸" userId="85db31b42ea2ad82" providerId="LiveId" clId="{72B63A3A-FA96-4DF8-87DD-B738381544C2}" dt="2020-09-06T07:26:53.792" v="940" actId="165"/>
          <ac:grpSpMkLst>
            <pc:docMk/>
            <pc:sldMk cId="759204902" sldId="256"/>
            <ac:grpSpMk id="27" creationId="{4D51D16A-53D9-43FF-9C27-8FAF7691BEDB}"/>
          </ac:grpSpMkLst>
        </pc:grpChg>
        <pc:grpChg chg="add del mod">
          <ac:chgData name="マイ 箸" userId="85db31b42ea2ad82" providerId="LiveId" clId="{72B63A3A-FA96-4DF8-87DD-B738381544C2}" dt="2020-09-06T07:56:21.425" v="1755" actId="165"/>
          <ac:grpSpMkLst>
            <pc:docMk/>
            <pc:sldMk cId="759204902" sldId="256"/>
            <ac:grpSpMk id="53" creationId="{2C44FCCE-F507-4E80-A488-0A902E65CA65}"/>
          </ac:grpSpMkLst>
        </pc:grpChg>
        <pc:grpChg chg="add del mod">
          <ac:chgData name="マイ 箸" userId="85db31b42ea2ad82" providerId="LiveId" clId="{72B63A3A-FA96-4DF8-87DD-B738381544C2}" dt="2020-09-06T08:18:29.563" v="3877" actId="165"/>
          <ac:grpSpMkLst>
            <pc:docMk/>
            <pc:sldMk cId="759204902" sldId="256"/>
            <ac:grpSpMk id="65" creationId="{EE06E377-57F4-494E-AFE4-BCD5D23F62BF}"/>
          </ac:grpSpMkLst>
        </pc:grpChg>
        <pc:grpChg chg="add mod">
          <ac:chgData name="マイ 箸" userId="85db31b42ea2ad82" providerId="LiveId" clId="{72B63A3A-FA96-4DF8-87DD-B738381544C2}" dt="2020-09-20T04:40:50.519" v="5194" actId="1076"/>
          <ac:grpSpMkLst>
            <pc:docMk/>
            <pc:sldMk cId="759204902" sldId="256"/>
            <ac:grpSpMk id="75" creationId="{EE43C6AD-689A-4298-9DF2-962E8CCA73A8}"/>
          </ac:grpSpMkLst>
        </pc:grpChg>
        <pc:graphicFrameChg chg="add del mod">
          <ac:chgData name="マイ 箸" userId="85db31b42ea2ad82" providerId="LiveId" clId="{72B63A3A-FA96-4DF8-87DD-B738381544C2}" dt="2020-09-06T07:48:23.438" v="983"/>
          <ac:graphicFrameMkLst>
            <pc:docMk/>
            <pc:sldMk cId="759204902" sldId="256"/>
            <ac:graphicFrameMk id="55" creationId="{FA5929D5-0A74-4FC0-8F4F-DAD21B344272}"/>
          </ac:graphicFrameMkLst>
        </pc:graphicFrameChg>
        <pc:graphicFrameChg chg="add del mod">
          <ac:chgData name="マイ 箸" userId="85db31b42ea2ad82" providerId="LiveId" clId="{72B63A3A-FA96-4DF8-87DD-B738381544C2}" dt="2020-09-06T07:56:08.005" v="1753" actId="478"/>
          <ac:graphicFrameMkLst>
            <pc:docMk/>
            <pc:sldMk cId="759204902" sldId="256"/>
            <ac:graphicFrameMk id="61" creationId="{9BAF241B-D294-462D-BD92-DF0EE2C7CC7F}"/>
          </ac:graphicFrameMkLst>
        </pc:graphicFrameChg>
        <pc:picChg chg="add mod modCrop">
          <ac:chgData name="マイ 箸" userId="85db31b42ea2ad82" providerId="LiveId" clId="{72B63A3A-FA96-4DF8-87DD-B738381544C2}" dt="2020-09-19T03:10:00.524" v="4464" actId="1035"/>
          <ac:picMkLst>
            <pc:docMk/>
            <pc:sldMk cId="759204902" sldId="256"/>
            <ac:picMk id="5" creationId="{9F6CF0B2-B19A-4A48-BA65-B77F137D0DF4}"/>
          </ac:picMkLst>
        </pc:picChg>
        <pc:picChg chg="add del">
          <ac:chgData name="マイ 箸" userId="85db31b42ea2ad82" providerId="LiveId" clId="{72B63A3A-FA96-4DF8-87DD-B738381544C2}" dt="2020-09-06T07:17:31.379" v="708" actId="478"/>
          <ac:picMkLst>
            <pc:docMk/>
            <pc:sldMk cId="759204902" sldId="256"/>
            <ac:picMk id="5" creationId="{E112EE0F-CA74-4A34-8D58-626AE36BE7EA}"/>
          </ac:picMkLst>
        </pc:picChg>
        <pc:picChg chg="add del mod modCrop">
          <ac:chgData name="マイ 箸" userId="85db31b42ea2ad82" providerId="LiveId" clId="{72B63A3A-FA96-4DF8-87DD-B738381544C2}" dt="2020-09-19T03:10:07.702" v="4468" actId="478"/>
          <ac:picMkLst>
            <pc:docMk/>
            <pc:sldMk cId="759204902" sldId="256"/>
            <ac:picMk id="7" creationId="{BE19076F-41E2-4594-A160-6C66B53EF766}"/>
          </ac:picMkLst>
        </pc:picChg>
        <pc:picChg chg="add del">
          <ac:chgData name="マイ 箸" userId="85db31b42ea2ad82" providerId="LiveId" clId="{72B63A3A-FA96-4DF8-87DD-B738381544C2}" dt="2020-09-06T11:48:42.537" v="4294" actId="478"/>
          <ac:picMkLst>
            <pc:docMk/>
            <pc:sldMk cId="759204902" sldId="256"/>
            <ac:picMk id="8" creationId="{DD5F77ED-F2C4-4ADC-AEB7-1A4A41DC7270}"/>
          </ac:picMkLst>
        </pc:picChg>
        <pc:picChg chg="add mod">
          <ac:chgData name="マイ 箸" userId="85db31b42ea2ad82" providerId="LiveId" clId="{72B63A3A-FA96-4DF8-87DD-B738381544C2}" dt="2020-09-19T03:10:24.105" v="4522" actId="1035"/>
          <ac:picMkLst>
            <pc:docMk/>
            <pc:sldMk cId="759204902" sldId="256"/>
            <ac:picMk id="11" creationId="{8CA2CB7B-1E31-4FCB-974D-B54A2DB4A0C5}"/>
          </ac:picMkLst>
        </pc:picChg>
        <pc:picChg chg="add del mod">
          <ac:chgData name="マイ 箸" userId="85db31b42ea2ad82" providerId="LiveId" clId="{72B63A3A-FA96-4DF8-87DD-B738381544C2}" dt="2020-09-06T11:37:53.200" v="4210" actId="478"/>
          <ac:picMkLst>
            <pc:docMk/>
            <pc:sldMk cId="759204902" sldId="256"/>
            <ac:picMk id="16" creationId="{FF242E1F-60FB-4540-8653-3A0D4602B89C}"/>
          </ac:picMkLst>
        </pc:picChg>
        <pc:picChg chg="add del mod modCrop">
          <ac:chgData name="マイ 箸" userId="85db31b42ea2ad82" providerId="LiveId" clId="{72B63A3A-FA96-4DF8-87DD-B738381544C2}" dt="2020-09-19T03:10:05.309" v="4466" actId="478"/>
          <ac:picMkLst>
            <pc:docMk/>
            <pc:sldMk cId="759204902" sldId="256"/>
            <ac:picMk id="20" creationId="{570A2CD5-5D96-4D2C-B9CD-36E25AC8498B}"/>
          </ac:picMkLst>
        </pc:picChg>
        <pc:picChg chg="add del mod">
          <ac:chgData name="マイ 箸" userId="85db31b42ea2ad82" providerId="LiveId" clId="{72B63A3A-FA96-4DF8-87DD-B738381544C2}" dt="2020-09-06T07:48:59.983" v="995" actId="478"/>
          <ac:picMkLst>
            <pc:docMk/>
            <pc:sldMk cId="759204902" sldId="256"/>
            <ac:picMk id="24" creationId="{8861620A-DD19-4318-88A1-D4D90F8C623B}"/>
          </ac:picMkLst>
        </pc:picChg>
        <pc:picChg chg="del mod topLvl">
          <ac:chgData name="マイ 箸" userId="85db31b42ea2ad82" providerId="LiveId" clId="{72B63A3A-FA96-4DF8-87DD-B738381544C2}" dt="2020-09-06T07:56:41.723" v="1802" actId="478"/>
          <ac:picMkLst>
            <pc:docMk/>
            <pc:sldMk cId="759204902" sldId="256"/>
            <ac:picMk id="28" creationId="{29B99512-FDE6-4A6E-A979-DFDA8F0226EB}"/>
          </ac:picMkLst>
        </pc:picChg>
        <pc:picChg chg="del mod">
          <ac:chgData name="マイ 箸" userId="85db31b42ea2ad82" providerId="LiveId" clId="{72B63A3A-FA96-4DF8-87DD-B738381544C2}" dt="2020-09-06T07:26:49.716" v="939" actId="478"/>
          <ac:picMkLst>
            <pc:docMk/>
            <pc:sldMk cId="759204902" sldId="256"/>
            <ac:picMk id="29" creationId="{0D7329F1-FDFC-4FCE-92F1-42BC9D079279}"/>
          </ac:picMkLst>
        </pc:picChg>
        <pc:picChg chg="add mod ord topLvl modCrop">
          <ac:chgData name="マイ 箸" userId="85db31b42ea2ad82" providerId="LiveId" clId="{72B63A3A-FA96-4DF8-87DD-B738381544C2}" dt="2020-09-06T08:20:56.732" v="4166" actId="164"/>
          <ac:picMkLst>
            <pc:docMk/>
            <pc:sldMk cId="759204902" sldId="256"/>
            <ac:picMk id="45" creationId="{4DEB0DBF-A84A-4AA8-AF43-99AAEEB8190D}"/>
          </ac:picMkLst>
        </pc:picChg>
        <pc:picChg chg="del mod">
          <ac:chgData name="マイ 箸" userId="85db31b42ea2ad82" providerId="LiveId" clId="{72B63A3A-FA96-4DF8-87DD-B738381544C2}" dt="2020-09-06T07:50:01.538" v="1022" actId="478"/>
          <ac:picMkLst>
            <pc:docMk/>
            <pc:sldMk cId="759204902" sldId="256"/>
            <ac:picMk id="57" creationId="{D57C2F20-2A74-4DFD-886A-7394CA86CCEB}"/>
          </ac:picMkLst>
        </pc:picChg>
        <pc:picChg chg="mod">
          <ac:chgData name="マイ 箸" userId="85db31b42ea2ad82" providerId="LiveId" clId="{72B63A3A-FA96-4DF8-87DD-B738381544C2}" dt="2020-09-20T04:39:00.806" v="5137" actId="1035"/>
          <ac:picMkLst>
            <pc:docMk/>
            <pc:sldMk cId="759204902" sldId="256"/>
            <ac:picMk id="58" creationId="{8344C2B5-C630-4C4C-9BEB-6E02EFC1872A}"/>
          </ac:picMkLst>
        </pc:picChg>
        <pc:picChg chg="mod">
          <ac:chgData name="マイ 箸" userId="85db31b42ea2ad82" providerId="LiveId" clId="{72B63A3A-FA96-4DF8-87DD-B738381544C2}" dt="2020-09-20T04:38:13.822" v="5109" actId="14100"/>
          <ac:picMkLst>
            <pc:docMk/>
            <pc:sldMk cId="759204902" sldId="256"/>
            <ac:picMk id="59" creationId="{6AAFE72A-987A-4325-B0A9-702ED0B610BD}"/>
          </ac:picMkLst>
        </pc:picChg>
        <pc:picChg chg="del mod">
          <ac:chgData name="マイ 箸" userId="85db31b42ea2ad82" providerId="LiveId" clId="{72B63A3A-FA96-4DF8-87DD-B738381544C2}" dt="2020-09-06T07:57:17.038" v="1828" actId="478"/>
          <ac:picMkLst>
            <pc:docMk/>
            <pc:sldMk cId="759204902" sldId="256"/>
            <ac:picMk id="62" creationId="{3D07A653-6EBF-45BA-9E56-BA17AA3B7E2C}"/>
          </ac:picMkLst>
        </pc:picChg>
        <pc:picChg chg="mod topLvl">
          <ac:chgData name="マイ 箸" userId="85db31b42ea2ad82" providerId="LiveId" clId="{72B63A3A-FA96-4DF8-87DD-B738381544C2}" dt="2020-09-06T08:20:56.732" v="4166" actId="164"/>
          <ac:picMkLst>
            <pc:docMk/>
            <pc:sldMk cId="759204902" sldId="256"/>
            <ac:picMk id="64" creationId="{5C7D7066-D4E4-41F9-98A6-1FEC721D8891}"/>
          </ac:picMkLst>
        </pc:pic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0" creationId="{7F9EB8A9-6F36-430E-9EF5-F9D445AD9FA3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2" creationId="{8F7A1C49-3F96-4702-9BB0-8F6C379684B3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3" creationId="{0A6EBA94-241D-440D-BD30-467FA1FFE2F6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4" creationId="{4E5F21B7-020A-42F6-AD2C-153A1A5C53DF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6" creationId="{8B96A3F0-3745-4E47-BB9C-B38DB2C3751B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8" creationId="{AC2C81FB-8DF7-4792-A3D8-63D38ABABCF0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39" creationId="{C9B2A4FA-36DA-45AC-BFDB-4710D71FA4F7}"/>
          </ac:cxnSpMkLst>
        </pc:cxnChg>
        <pc:cxnChg chg="mod topLvl">
          <ac:chgData name="マイ 箸" userId="85db31b42ea2ad82" providerId="LiveId" clId="{72B63A3A-FA96-4DF8-87DD-B738381544C2}" dt="2020-09-06T08:20:56.732" v="4166" actId="164"/>
          <ac:cxnSpMkLst>
            <pc:docMk/>
            <pc:sldMk cId="759204902" sldId="256"/>
            <ac:cxnSpMk id="40" creationId="{F2A15737-A416-4A90-A726-7C5C44E4AD6F}"/>
          </ac:cxnSpMkLst>
        </pc:cxnChg>
        <pc:cxnChg chg="mod">
          <ac:chgData name="マイ 箸" userId="85db31b42ea2ad82" providerId="LiveId" clId="{72B63A3A-FA96-4DF8-87DD-B738381544C2}" dt="2020-09-20T04:33:21.807" v="4971" actId="14100"/>
          <ac:cxnSpMkLst>
            <pc:docMk/>
            <pc:sldMk cId="759204902" sldId="256"/>
            <ac:cxnSpMk id="109" creationId="{C12442B3-AEF0-4216-8538-4625D985AB29}"/>
          </ac:cxnSpMkLst>
        </pc:cxnChg>
        <pc:cxnChg chg="mod">
          <ac:chgData name="マイ 箸" userId="85db31b42ea2ad82" providerId="LiveId" clId="{72B63A3A-FA96-4DF8-87DD-B738381544C2}" dt="2020-09-20T04:36:25.818" v="5060" actId="1035"/>
          <ac:cxnSpMkLst>
            <pc:docMk/>
            <pc:sldMk cId="759204902" sldId="256"/>
            <ac:cxnSpMk id="113" creationId="{14C657CD-BEB0-48DC-B01D-A1407850A9A2}"/>
          </ac:cxnSpMkLst>
        </pc:cxnChg>
      </pc:sldChg>
      <pc:sldChg chg="addSp delSp modSp add mod">
        <pc:chgData name="マイ 箸" userId="85db31b42ea2ad82" providerId="LiveId" clId="{72B63A3A-FA96-4DF8-87DD-B738381544C2}" dt="2020-09-20T04:45:25.933" v="5306" actId="12789"/>
        <pc:sldMkLst>
          <pc:docMk/>
          <pc:sldMk cId="3699545579" sldId="257"/>
        </pc:sldMkLst>
        <pc:spChg chg="add mod">
          <ac:chgData name="マイ 箸" userId="85db31b42ea2ad82" providerId="LiveId" clId="{72B63A3A-FA96-4DF8-87DD-B738381544C2}" dt="2020-09-20T04:43:44.368" v="5279" actId="1076"/>
          <ac:spMkLst>
            <pc:docMk/>
            <pc:sldMk cId="3699545579" sldId="257"/>
            <ac:spMk id="2" creationId="{CE563E78-AB6F-4304-830C-622714265BF0}"/>
          </ac:spMkLst>
        </pc:spChg>
        <pc:spChg chg="add mod">
          <ac:chgData name="マイ 箸" userId="85db31b42ea2ad82" providerId="LiveId" clId="{72B63A3A-FA96-4DF8-87DD-B738381544C2}" dt="2020-09-20T04:41:05.718" v="5195" actId="14100"/>
          <ac:spMkLst>
            <pc:docMk/>
            <pc:sldMk cId="3699545579" sldId="257"/>
            <ac:spMk id="3" creationId="{9B23A6F4-3DB5-4C08-98EF-AC0CBB1CF584}"/>
          </ac:spMkLst>
        </pc:spChg>
        <pc:spChg chg="add mod">
          <ac:chgData name="マイ 箸" userId="85db31b42ea2ad82" providerId="LiveId" clId="{72B63A3A-FA96-4DF8-87DD-B738381544C2}" dt="2020-09-20T04:43:56.902" v="5287" actId="1076"/>
          <ac:spMkLst>
            <pc:docMk/>
            <pc:sldMk cId="3699545579" sldId="257"/>
            <ac:spMk id="4" creationId="{A7098F45-AA36-4662-9F62-865DE631014D}"/>
          </ac:spMkLst>
        </pc:spChg>
        <pc:spChg chg="add mod">
          <ac:chgData name="マイ 箸" userId="85db31b42ea2ad82" providerId="LiveId" clId="{72B63A3A-FA96-4DF8-87DD-B738381544C2}" dt="2020-09-20T04:43:52.785" v="5282" actId="1076"/>
          <ac:spMkLst>
            <pc:docMk/>
            <pc:sldMk cId="3699545579" sldId="257"/>
            <ac:spMk id="5" creationId="{7819BF74-2CE3-4135-91EE-EDAF85D7EC86}"/>
          </ac:spMkLst>
        </pc:spChg>
        <pc:spChg chg="mod">
          <ac:chgData name="マイ 箸" userId="85db31b42ea2ad82" providerId="LiveId" clId="{72B63A3A-FA96-4DF8-87DD-B738381544C2}" dt="2020-09-20T04:41:23.969" v="5227" actId="14100"/>
          <ac:spMkLst>
            <pc:docMk/>
            <pc:sldMk cId="3699545579" sldId="257"/>
            <ac:spMk id="9" creationId="{860D690C-9ADA-4780-9335-6DF4421732D1}"/>
          </ac:spMkLst>
        </pc:spChg>
        <pc:spChg chg="mod">
          <ac:chgData name="マイ 箸" userId="85db31b42ea2ad82" providerId="LiveId" clId="{72B63A3A-FA96-4DF8-87DD-B738381544C2}" dt="2020-09-20T04:41:23.969" v="5227" actId="14100"/>
          <ac:spMkLst>
            <pc:docMk/>
            <pc:sldMk cId="3699545579" sldId="257"/>
            <ac:spMk id="10" creationId="{EBE23515-9CAE-486B-87CB-50E06DF93333}"/>
          </ac:spMkLst>
        </pc:spChg>
        <pc:spChg chg="mod">
          <ac:chgData name="マイ 箸" userId="85db31b42ea2ad82" providerId="LiveId" clId="{72B63A3A-FA96-4DF8-87DD-B738381544C2}" dt="2020-09-20T04:41:23.969" v="5227" actId="14100"/>
          <ac:spMkLst>
            <pc:docMk/>
            <pc:sldMk cId="3699545579" sldId="257"/>
            <ac:spMk id="11" creationId="{23762ED7-1CC9-48E3-A605-D2553C0493F7}"/>
          </ac:spMkLst>
        </pc:spChg>
        <pc:spChg chg="mod">
          <ac:chgData name="マイ 箸" userId="85db31b42ea2ad82" providerId="LiveId" clId="{72B63A3A-FA96-4DF8-87DD-B738381544C2}" dt="2020-09-20T04:44:14.023" v="5298" actId="1076"/>
          <ac:spMkLst>
            <pc:docMk/>
            <pc:sldMk cId="3699545579" sldId="257"/>
            <ac:spMk id="12" creationId="{359F508D-FC07-4668-A319-166968FF76FC}"/>
          </ac:spMkLst>
        </pc:spChg>
        <pc:spChg chg="mod">
          <ac:chgData name="マイ 箸" userId="85db31b42ea2ad82" providerId="LiveId" clId="{72B63A3A-FA96-4DF8-87DD-B738381544C2}" dt="2020-09-20T04:45:25.933" v="5306" actId="12789"/>
          <ac:spMkLst>
            <pc:docMk/>
            <pc:sldMk cId="3699545579" sldId="257"/>
            <ac:spMk id="30" creationId="{E6B0D524-E730-4818-B775-E34D97F9F3A6}"/>
          </ac:spMkLst>
        </pc:spChg>
        <pc:spChg chg="mod">
          <ac:chgData name="マイ 箸" userId="85db31b42ea2ad82" providerId="LiveId" clId="{72B63A3A-FA96-4DF8-87DD-B738381544C2}" dt="2020-09-20T04:41:05.718" v="5195" actId="14100"/>
          <ac:spMkLst>
            <pc:docMk/>
            <pc:sldMk cId="3699545579" sldId="257"/>
            <ac:spMk id="44" creationId="{D76C4AF6-2F02-44CB-A56D-0A69ED7E31B7}"/>
          </ac:spMkLst>
        </pc:spChg>
        <pc:spChg chg="mod">
          <ac:chgData name="マイ 箸" userId="85db31b42ea2ad82" providerId="LiveId" clId="{72B63A3A-FA96-4DF8-87DD-B738381544C2}" dt="2020-09-20T04:42:43.786" v="5247" actId="1076"/>
          <ac:spMkLst>
            <pc:docMk/>
            <pc:sldMk cId="3699545579" sldId="257"/>
            <ac:spMk id="46" creationId="{60173E1D-8B23-415D-9006-3F531B2FCA54}"/>
          </ac:spMkLst>
        </pc:spChg>
        <pc:spChg chg="mod">
          <ac:chgData name="マイ 箸" userId="85db31b42ea2ad82" providerId="LiveId" clId="{72B63A3A-FA96-4DF8-87DD-B738381544C2}" dt="2020-09-20T04:42:48.807" v="5251" actId="1076"/>
          <ac:spMkLst>
            <pc:docMk/>
            <pc:sldMk cId="3699545579" sldId="257"/>
            <ac:spMk id="48" creationId="{F9F4C5B3-E83D-406B-A4F4-F220E039F47B}"/>
          </ac:spMkLst>
        </pc:spChg>
        <pc:spChg chg="del">
          <ac:chgData name="マイ 箸" userId="85db31b42ea2ad82" providerId="LiveId" clId="{72B63A3A-FA96-4DF8-87DD-B738381544C2}" dt="2020-09-06T07:22:16.892" v="901" actId="478"/>
          <ac:spMkLst>
            <pc:docMk/>
            <pc:sldMk cId="3699545579" sldId="257"/>
            <ac:spMk id="50" creationId="{80FBC27A-3F95-4263-9B72-B4D621A83544}"/>
          </ac:spMkLst>
        </pc:spChg>
        <pc:spChg chg="del mod">
          <ac:chgData name="マイ 箸" userId="85db31b42ea2ad82" providerId="LiveId" clId="{72B63A3A-FA96-4DF8-87DD-B738381544C2}" dt="2020-09-06T08:17:14.299" v="3871" actId="478"/>
          <ac:spMkLst>
            <pc:docMk/>
            <pc:sldMk cId="3699545579" sldId="257"/>
            <ac:spMk id="52" creationId="{B1B52A2C-7AD1-41E7-838D-1DF975012350}"/>
          </ac:spMkLst>
        </pc:spChg>
        <pc:spChg chg="del mod">
          <ac:chgData name="マイ 箸" userId="85db31b42ea2ad82" providerId="LiveId" clId="{72B63A3A-FA96-4DF8-87DD-B738381544C2}" dt="2020-09-06T08:17:14.299" v="3871" actId="478"/>
          <ac:spMkLst>
            <pc:docMk/>
            <pc:sldMk cId="3699545579" sldId="257"/>
            <ac:spMk id="54" creationId="{56A22B2D-00FF-40CF-A477-769311CB9EC5}"/>
          </ac:spMkLst>
        </pc:spChg>
        <pc:spChg chg="del mod">
          <ac:chgData name="マイ 箸" userId="85db31b42ea2ad82" providerId="LiveId" clId="{72B63A3A-FA96-4DF8-87DD-B738381544C2}" dt="2020-09-06T08:17:14.299" v="3871" actId="478"/>
          <ac:spMkLst>
            <pc:docMk/>
            <pc:sldMk cId="3699545579" sldId="257"/>
            <ac:spMk id="56" creationId="{F7FEDF0E-011B-47BA-B19B-EE71873313E0}"/>
          </ac:spMkLst>
        </pc:spChg>
        <pc:spChg chg="del mod">
          <ac:chgData name="マイ 箸" userId="85db31b42ea2ad82" providerId="LiveId" clId="{72B63A3A-FA96-4DF8-87DD-B738381544C2}" dt="2020-09-06T08:17:14.299" v="3871" actId="478"/>
          <ac:spMkLst>
            <pc:docMk/>
            <pc:sldMk cId="3699545579" sldId="257"/>
            <ac:spMk id="58" creationId="{BE8E3E21-5693-4ECE-9AE7-037E237771F5}"/>
          </ac:spMkLst>
        </pc:spChg>
        <pc:spChg chg="mod">
          <ac:chgData name="マイ 箸" userId="85db31b42ea2ad82" providerId="LiveId" clId="{72B63A3A-FA96-4DF8-87DD-B738381544C2}" dt="2020-09-20T04:42:17.735" v="5236" actId="14100"/>
          <ac:spMkLst>
            <pc:docMk/>
            <pc:sldMk cId="3699545579" sldId="257"/>
            <ac:spMk id="60" creationId="{6BE1987F-A479-495C-8D51-F37DEDEC8BB5}"/>
          </ac:spMkLst>
        </pc:spChg>
        <pc:spChg chg="mod">
          <ac:chgData name="マイ 箸" userId="85db31b42ea2ad82" providerId="LiveId" clId="{72B63A3A-FA96-4DF8-87DD-B738381544C2}" dt="2020-09-20T04:43:05.046" v="5264" actId="1076"/>
          <ac:spMkLst>
            <pc:docMk/>
            <pc:sldMk cId="3699545579" sldId="257"/>
            <ac:spMk id="62" creationId="{1AAF1126-C08E-4F8B-BA2A-6F0A16534681}"/>
          </ac:spMkLst>
        </pc:spChg>
        <pc:spChg chg="del mod">
          <ac:chgData name="マイ 箸" userId="85db31b42ea2ad82" providerId="LiveId" clId="{72B63A3A-FA96-4DF8-87DD-B738381544C2}" dt="2020-09-06T08:06:43.779" v="2871" actId="478"/>
          <ac:spMkLst>
            <pc:docMk/>
            <pc:sldMk cId="3699545579" sldId="257"/>
            <ac:spMk id="64" creationId="{ED9FD07E-0B3C-4E9C-8535-488D4B973EEA}"/>
          </ac:spMkLst>
        </pc:spChg>
        <pc:spChg chg="mod">
          <ac:chgData name="マイ 箸" userId="85db31b42ea2ad82" providerId="LiveId" clId="{72B63A3A-FA96-4DF8-87DD-B738381544C2}" dt="2020-09-20T04:43:11.249" v="5273" actId="1076"/>
          <ac:spMkLst>
            <pc:docMk/>
            <pc:sldMk cId="3699545579" sldId="257"/>
            <ac:spMk id="66" creationId="{7C26E4A4-075A-434D-9F4C-61FAA1BBE3E3}"/>
          </ac:spMkLst>
        </pc:spChg>
        <pc:spChg chg="mod">
          <ac:chgData name="マイ 箸" userId="85db31b42ea2ad82" providerId="LiveId" clId="{72B63A3A-FA96-4DF8-87DD-B738381544C2}" dt="2020-09-20T04:44:14.023" v="5298" actId="1076"/>
          <ac:spMkLst>
            <pc:docMk/>
            <pc:sldMk cId="3699545579" sldId="257"/>
            <ac:spMk id="67" creationId="{4E7E957E-1F35-40A4-8F2B-1139FA1E2752}"/>
          </ac:spMkLst>
        </pc:spChg>
        <pc:graphicFrameChg chg="mod modGraphic">
          <ac:chgData name="マイ 箸" userId="85db31b42ea2ad82" providerId="LiveId" clId="{72B63A3A-FA96-4DF8-87DD-B738381544C2}" dt="2020-09-20T04:45:25.933" v="5306" actId="12789"/>
          <ac:graphicFrameMkLst>
            <pc:docMk/>
            <pc:sldMk cId="3699545579" sldId="257"/>
            <ac:graphicFrameMk id="42" creationId="{FA14AD27-6F62-4267-8D1A-0FE9481E3EAD}"/>
          </ac:graphicFrameMkLst>
        </pc:graphicFrameChg>
        <pc:picChg chg="add del mod">
          <ac:chgData name="マイ 箸" userId="85db31b42ea2ad82" providerId="LiveId" clId="{72B63A3A-FA96-4DF8-87DD-B738381544C2}" dt="2020-09-20T04:43:28.985" v="5274" actId="478"/>
          <ac:picMkLst>
            <pc:docMk/>
            <pc:sldMk cId="3699545579" sldId="257"/>
            <ac:picMk id="6" creationId="{071490FA-1F3A-4181-8796-F50B081E074C}"/>
          </ac:picMkLst>
        </pc:picChg>
        <pc:picChg chg="mod">
          <ac:chgData name="マイ 箸" userId="85db31b42ea2ad82" providerId="LiveId" clId="{72B63A3A-FA96-4DF8-87DD-B738381544C2}" dt="2020-09-20T04:45:25.933" v="5306" actId="12789"/>
          <ac:picMkLst>
            <pc:docMk/>
            <pc:sldMk cId="3699545579" sldId="257"/>
            <ac:picMk id="1026" creationId="{D9E0B7E7-C154-4F4F-8867-E33906BCF450}"/>
          </ac:picMkLst>
        </pc:picChg>
        <pc:cxnChg chg="mod">
          <ac:chgData name="マイ 箸" userId="85db31b42ea2ad82" providerId="LiveId" clId="{72B63A3A-FA96-4DF8-87DD-B738381544C2}" dt="2020-09-20T04:33:04.106" v="4967" actId="14100"/>
          <ac:cxnSpMkLst>
            <pc:docMk/>
            <pc:sldMk cId="3699545579" sldId="257"/>
            <ac:cxnSpMk id="15" creationId="{A63FB6FF-B7DA-4882-A616-1BC87AC3BFBB}"/>
          </ac:cxnSpMkLst>
        </pc:cxnChg>
        <pc:cxnChg chg="mod">
          <ac:chgData name="マイ 箸" userId="85db31b42ea2ad82" providerId="LiveId" clId="{72B63A3A-FA96-4DF8-87DD-B738381544C2}" dt="2020-09-20T04:32:52.416" v="4965" actId="14100"/>
          <ac:cxnSpMkLst>
            <pc:docMk/>
            <pc:sldMk cId="3699545579" sldId="257"/>
            <ac:cxnSpMk id="16" creationId="{F1F48BFD-044F-465E-B611-B2BC5E7A229E}"/>
          </ac:cxnSpMkLst>
        </pc:cxnChg>
      </pc:sldChg>
    </pc:docChg>
  </pc:docChgLst>
  <pc:docChgLst>
    <pc:chgData name="マイ 箸" userId="85db31b42ea2ad82" providerId="LiveId" clId="{4966FD1C-B0F9-4BA7-8B1C-E8BDFBF48374}"/>
    <pc:docChg chg="modSld">
      <pc:chgData name="マイ 箸" userId="85db31b42ea2ad82" providerId="LiveId" clId="{4966FD1C-B0F9-4BA7-8B1C-E8BDFBF48374}" dt="2022-01-07T03:18:48.207" v="223" actId="1035"/>
      <pc:docMkLst>
        <pc:docMk/>
      </pc:docMkLst>
      <pc:sldChg chg="modSp mod">
        <pc:chgData name="マイ 箸" userId="85db31b42ea2ad82" providerId="LiveId" clId="{4966FD1C-B0F9-4BA7-8B1C-E8BDFBF48374}" dt="2022-01-07T03:18:48.207" v="223" actId="1035"/>
        <pc:sldMkLst>
          <pc:docMk/>
          <pc:sldMk cId="3699545579" sldId="257"/>
        </pc:sldMkLst>
        <pc:spChg chg="mod">
          <ac:chgData name="マイ 箸" userId="85db31b42ea2ad82" providerId="LiveId" clId="{4966FD1C-B0F9-4BA7-8B1C-E8BDFBF48374}" dt="2022-01-07T03:18:45.889" v="215" actId="14100"/>
          <ac:spMkLst>
            <pc:docMk/>
            <pc:sldMk cId="3699545579" sldId="257"/>
            <ac:spMk id="4" creationId="{A7098F45-AA36-4662-9F62-865DE631014D}"/>
          </ac:spMkLst>
        </pc:spChg>
        <pc:spChg chg="mod">
          <ac:chgData name="マイ 箸" userId="85db31b42ea2ad82" providerId="LiveId" clId="{4966FD1C-B0F9-4BA7-8B1C-E8BDFBF48374}" dt="2022-01-07T03:18:48.207" v="223" actId="1035"/>
          <ac:spMkLst>
            <pc:docMk/>
            <pc:sldMk cId="3699545579" sldId="257"/>
            <ac:spMk id="5" creationId="{7819BF74-2CE3-4135-91EE-EDAF85D7EC86}"/>
          </ac:spMkLst>
        </pc:spChg>
        <pc:spChg chg="mod">
          <ac:chgData name="マイ 箸" userId="85db31b42ea2ad82" providerId="LiveId" clId="{4966FD1C-B0F9-4BA7-8B1C-E8BDFBF48374}" dt="2022-01-07T03:17:14.350" v="15" actId="20577"/>
          <ac:spMkLst>
            <pc:docMk/>
            <pc:sldMk cId="3699545579" sldId="257"/>
            <ac:spMk id="66" creationId="{7C26E4A4-075A-434D-9F4C-61FAA1BBE3E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1CD3A-9970-4D3E-9229-5508367768FD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143000"/>
            <a:ext cx="2197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977A6-F8D3-41B5-B9AF-531EF08FA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307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1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1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02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03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03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04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04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05" algn="l" defTabSz="101900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16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59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41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90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70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76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1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05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4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50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74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F09E6-18B2-4FED-B940-A29AF194639C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8F502-E078-4ACB-9390-B91DE77D5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09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emf"/><Relationship Id="rId7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直線コネクタ 108">
            <a:extLst>
              <a:ext uri="{FF2B5EF4-FFF2-40B4-BE49-F238E27FC236}">
                <a16:creationId xmlns:a16="http://schemas.microsoft.com/office/drawing/2014/main" id="{C12442B3-AEF0-4216-8538-4625D985AB29}"/>
              </a:ext>
            </a:extLst>
          </p:cNvPr>
          <p:cNvCxnSpPr>
            <a:cxnSpLocks/>
          </p:cNvCxnSpPr>
          <p:nvPr/>
        </p:nvCxnSpPr>
        <p:spPr>
          <a:xfrm>
            <a:off x="3887787" y="0"/>
            <a:ext cx="0" cy="10907713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>
            <a:extLst>
              <a:ext uri="{FF2B5EF4-FFF2-40B4-BE49-F238E27FC236}">
                <a16:creationId xmlns:a16="http://schemas.microsoft.com/office/drawing/2014/main" id="{14C657CD-BEB0-48DC-B01D-A1407850A9A2}"/>
              </a:ext>
            </a:extLst>
          </p:cNvPr>
          <p:cNvCxnSpPr>
            <a:cxnSpLocks/>
          </p:cNvCxnSpPr>
          <p:nvPr/>
        </p:nvCxnSpPr>
        <p:spPr>
          <a:xfrm>
            <a:off x="0" y="5453856"/>
            <a:ext cx="7775575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0A50B3C-CC55-4FA3-ACAE-BA54B82E952F}"/>
              </a:ext>
            </a:extLst>
          </p:cNvPr>
          <p:cNvSpPr txBox="1"/>
          <p:nvPr/>
        </p:nvSpPr>
        <p:spPr>
          <a:xfrm>
            <a:off x="180000" y="5526000"/>
            <a:ext cx="3563787" cy="21600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使えるＩ／Ｏポート</a:t>
            </a:r>
            <a:endParaRPr kumimoji="1" lang="ja-JP" altLang="en-US" sz="1295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DDFA096-4E3D-436F-AFB2-78100FEE3687}"/>
              </a:ext>
            </a:extLst>
          </p:cNvPr>
          <p:cNvSpPr txBox="1"/>
          <p:nvPr/>
        </p:nvSpPr>
        <p:spPr>
          <a:xfrm>
            <a:off x="180000" y="6965856"/>
            <a:ext cx="3564000" cy="827481"/>
          </a:xfrm>
          <a:prstGeom prst="rect">
            <a:avLst/>
          </a:prstGeom>
          <a:noFill/>
        </p:spPr>
        <p:txBody>
          <a:bodyPr wrap="square" lIns="38856" tIns="38856" rIns="38856" bIns="38856" rtlCol="0">
            <a:noAutofit/>
          </a:bodyPr>
          <a:lstStyle/>
          <a:p>
            <a:pPr latinLnBrk="1">
              <a:spcAft>
                <a:spcPts val="648"/>
              </a:spcAft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デジタル入力の場合は、「明るい／暗い」しか判断できません。スイッチのように使うことができますが、しっかりと明るく、しっかりと暗くする必要があるので、あまりおすすめしません。</a:t>
            </a:r>
            <a:endParaRPr kumimoji="1" lang="ja-JP" altLang="en-US" sz="1187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8CFA734-0811-4AC3-93A3-041C421B5A9B}"/>
              </a:ext>
            </a:extLst>
          </p:cNvPr>
          <p:cNvSpPr txBox="1"/>
          <p:nvPr/>
        </p:nvSpPr>
        <p:spPr>
          <a:xfrm>
            <a:off x="4031787" y="5526000"/>
            <a:ext cx="3564000" cy="21600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コネクタの説明</a:t>
            </a:r>
            <a:endParaRPr kumimoji="1" lang="ja-JP" altLang="en-US" sz="1295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800CD83-6C1B-4F2B-99B0-B367DEFB68A6}"/>
              </a:ext>
            </a:extLst>
          </p:cNvPr>
          <p:cNvSpPr txBox="1"/>
          <p:nvPr/>
        </p:nvSpPr>
        <p:spPr>
          <a:xfrm>
            <a:off x="4031786" y="5760000"/>
            <a:ext cx="3564213" cy="621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atinLnBrk="1">
              <a:spcAft>
                <a:spcPts val="648"/>
              </a:spcAft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１番ピンと３番ピンに電源電圧の３．３Ｖを加えます。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２番ピンから明るさに応じた電圧が出力されます。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４番ピンは未使用です</a:t>
            </a:r>
            <a:endParaRPr kumimoji="1" lang="ja-JP" altLang="en-US" sz="1187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43F6937-E6A2-42B1-9DDC-AB31C4B302A3}"/>
              </a:ext>
            </a:extLst>
          </p:cNvPr>
          <p:cNvSpPr txBox="1"/>
          <p:nvPr/>
        </p:nvSpPr>
        <p:spPr>
          <a:xfrm>
            <a:off x="180000" y="3744202"/>
            <a:ext cx="3564000" cy="720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ＩｃｈｉｇｏＪａｍ簡単拡張基板に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接続する光センサー基板です。ＩＮ命令やＡＮＡ命令で明るさを調べることができます。</a:t>
            </a:r>
            <a:endParaRPr kumimoji="1" lang="ja-JP" altLang="en-US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9D685B2-24B2-4242-B3A4-9B0D66F901C1}"/>
              </a:ext>
            </a:extLst>
          </p:cNvPr>
          <p:cNvSpPr txBox="1"/>
          <p:nvPr/>
        </p:nvSpPr>
        <p:spPr>
          <a:xfrm>
            <a:off x="180000" y="4680000"/>
            <a:ext cx="3564000" cy="6480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kumimoji="1" lang="en-US" altLang="ja-JP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注意</a:t>
            </a:r>
            <a:r>
              <a:rPr kumimoji="1" lang="en-US" altLang="ja-JP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kumimoji="1" lang="ja-JP" altLang="en-US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この商品だけでは使えません</a:t>
            </a:r>
            <a:r>
              <a:rPr kumimoji="1" lang="ja-JP" altLang="en-US" sz="118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。必ずコネクタ基板が</a:t>
            </a:r>
            <a:r>
              <a:rPr kumimoji="1" lang="ja-JP" altLang="en-US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必要となります。</a:t>
            </a:r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8344C2B5-C630-4C4C-9BEB-6E02EFC18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7901856"/>
            <a:ext cx="3564000" cy="1156588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6AAFE72A-987A-4325-B0A9-702ED0B61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5759997"/>
            <a:ext cx="3564000" cy="1156588"/>
          </a:xfrm>
          <a:prstGeom prst="rect">
            <a:avLst/>
          </a:prstGeom>
        </p:spPr>
      </p:pic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BA360B0-100C-4FE1-9539-B67E3B3745B1}"/>
              </a:ext>
            </a:extLst>
          </p:cNvPr>
          <p:cNvSpPr txBox="1"/>
          <p:nvPr/>
        </p:nvSpPr>
        <p:spPr>
          <a:xfrm>
            <a:off x="180000" y="9125856"/>
            <a:ext cx="3564000" cy="1087962"/>
          </a:xfrm>
          <a:prstGeom prst="rect">
            <a:avLst/>
          </a:prstGeom>
          <a:noFill/>
        </p:spPr>
        <p:txBody>
          <a:bodyPr wrap="square" lIns="38856" tIns="38856" rIns="38856" bIns="38856" rtlCol="0">
            <a:noAutofit/>
          </a:bodyPr>
          <a:lstStyle/>
          <a:p>
            <a:pPr latinLnBrk="1">
              <a:spcAft>
                <a:spcPts val="648"/>
              </a:spcAft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明るさを０～１０２３の数値で判断できます。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数値で明るさがわかるので、どれくらいの明るさで何をするか簡単にプログラムできます。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ＢＴＮ端子を使った場合、他の端子と比べて数値が違うので注意してください。</a:t>
            </a:r>
            <a:endParaRPr kumimoji="1" lang="ja-JP" altLang="en-US" sz="1187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EE43C6AD-689A-4298-9DF2-962E8CCA73A8}"/>
              </a:ext>
            </a:extLst>
          </p:cNvPr>
          <p:cNvGrpSpPr>
            <a:grpSpLocks noChangeAspect="1"/>
          </p:cNvGrpSpPr>
          <p:nvPr/>
        </p:nvGrpSpPr>
        <p:grpSpPr>
          <a:xfrm>
            <a:off x="4032000" y="6408000"/>
            <a:ext cx="3564000" cy="2235178"/>
            <a:chOff x="3573000" y="5817000"/>
            <a:chExt cx="3168000" cy="1986823"/>
          </a:xfrm>
        </p:grpSpPr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4DEB0DBF-A84A-4AA8-AF43-99AAEEB819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301000" y="5817000"/>
              <a:ext cx="1440000" cy="1091764"/>
            </a:xfrm>
            <a:prstGeom prst="rect">
              <a:avLst/>
            </a:prstGeom>
          </p:spPr>
        </p:pic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7F9EB8A9-6F36-430E-9EF5-F9D445AD9FA3}"/>
                </a:ext>
              </a:extLst>
            </p:cNvPr>
            <p:cNvCxnSpPr>
              <a:cxnSpLocks/>
            </p:cNvCxnSpPr>
            <p:nvPr/>
          </p:nvCxnSpPr>
          <p:spPr>
            <a:xfrm>
              <a:off x="6237000" y="6552473"/>
              <a:ext cx="0" cy="1138008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8F7A1C49-3F96-4702-9BB0-8F6C379684B3}"/>
                </a:ext>
              </a:extLst>
            </p:cNvPr>
            <p:cNvCxnSpPr>
              <a:cxnSpLocks/>
            </p:cNvCxnSpPr>
            <p:nvPr/>
          </p:nvCxnSpPr>
          <p:spPr>
            <a:xfrm>
              <a:off x="5099867" y="7690481"/>
              <a:ext cx="1137133" cy="0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0A6EBA94-241D-440D-BD30-467FA1FFE2F6}"/>
                </a:ext>
              </a:extLst>
            </p:cNvPr>
            <p:cNvCxnSpPr>
              <a:cxnSpLocks/>
            </p:cNvCxnSpPr>
            <p:nvPr/>
          </p:nvCxnSpPr>
          <p:spPr>
            <a:xfrm>
              <a:off x="6093000" y="6552473"/>
              <a:ext cx="0" cy="924631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4E5F21B7-020A-42F6-AD2C-153A1A5C53DF}"/>
                </a:ext>
              </a:extLst>
            </p:cNvPr>
            <p:cNvCxnSpPr>
              <a:cxnSpLocks/>
            </p:cNvCxnSpPr>
            <p:nvPr/>
          </p:nvCxnSpPr>
          <p:spPr>
            <a:xfrm>
              <a:off x="5085000" y="7477104"/>
              <a:ext cx="1008000" cy="0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8B96A3F0-3745-4E47-BB9C-B38DB2C3751B}"/>
                </a:ext>
              </a:extLst>
            </p:cNvPr>
            <p:cNvCxnSpPr>
              <a:cxnSpLocks/>
            </p:cNvCxnSpPr>
            <p:nvPr/>
          </p:nvCxnSpPr>
          <p:spPr>
            <a:xfrm>
              <a:off x="5085000" y="7263728"/>
              <a:ext cx="864000" cy="0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AC2C81FB-8DF7-4792-A3D8-63D38ABABCF0}"/>
                </a:ext>
              </a:extLst>
            </p:cNvPr>
            <p:cNvCxnSpPr>
              <a:cxnSpLocks/>
            </p:cNvCxnSpPr>
            <p:nvPr/>
          </p:nvCxnSpPr>
          <p:spPr>
            <a:xfrm>
              <a:off x="5085000" y="7050351"/>
              <a:ext cx="720000" cy="0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C9B2A4FA-36DA-45AC-BFDB-4710D71FA4F7}"/>
                </a:ext>
              </a:extLst>
            </p:cNvPr>
            <p:cNvCxnSpPr>
              <a:cxnSpLocks/>
            </p:cNvCxnSpPr>
            <p:nvPr/>
          </p:nvCxnSpPr>
          <p:spPr>
            <a:xfrm>
              <a:off x="5949000" y="6552473"/>
              <a:ext cx="0" cy="711255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F2A15737-A416-4A90-A726-7C5C44E4AD6F}"/>
                </a:ext>
              </a:extLst>
            </p:cNvPr>
            <p:cNvCxnSpPr>
              <a:cxnSpLocks/>
            </p:cNvCxnSpPr>
            <p:nvPr/>
          </p:nvCxnSpPr>
          <p:spPr>
            <a:xfrm>
              <a:off x="5805000" y="6552473"/>
              <a:ext cx="0" cy="497878"/>
            </a:xfrm>
            <a:prstGeom prst="line">
              <a:avLst/>
            </a:prstGeom>
            <a:ln w="285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pic>
          <p:nvPicPr>
            <p:cNvPr id="64" name="図 63">
              <a:extLst>
                <a:ext uri="{FF2B5EF4-FFF2-40B4-BE49-F238E27FC236}">
                  <a16:creationId xmlns:a16="http://schemas.microsoft.com/office/drawing/2014/main" id="{5C7D7066-D4E4-41F9-98A6-1FEC721D889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573000" y="6723823"/>
              <a:ext cx="1531475" cy="1080000"/>
            </a:xfrm>
            <a:prstGeom prst="rect">
              <a:avLst/>
            </a:prstGeom>
          </p:spPr>
        </p:pic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9F6CF0B2-B19A-4A48-BA65-B77F137D0DF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3056" y="1257433"/>
            <a:ext cx="3419308" cy="244427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CD2792-B52A-449B-BDA2-AE64FF496DF2}"/>
              </a:ext>
            </a:extLst>
          </p:cNvPr>
          <p:cNvSpPr txBox="1"/>
          <p:nvPr/>
        </p:nvSpPr>
        <p:spPr>
          <a:xfrm>
            <a:off x="180000" y="180000"/>
            <a:ext cx="3563787" cy="100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38856" tIns="38856" rIns="38856" bIns="38856" rtlCol="0" anchor="ctr" anchorCtr="1">
            <a:noAutofit/>
          </a:bodyPr>
          <a:lstStyle/>
          <a:p>
            <a:pPr algn="ctr"/>
            <a:r>
              <a:rPr kumimoji="1" lang="en-US" altLang="ja-JP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IchigoJam</a:t>
            </a:r>
            <a:r>
              <a:rPr kumimoji="1" lang="ja-JP" altLang="en-US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簡単拡張シリーズ</a:t>
            </a:r>
            <a:br>
              <a:rPr kumimoji="1" lang="en-US" altLang="ja-JP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光センサー基板</a:t>
            </a:r>
            <a:endParaRPr kumimoji="1" lang="en-US" altLang="ja-JP" sz="2115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(IJEX-CDS)</a:t>
            </a:r>
            <a:endParaRPr kumimoji="1" lang="ja-JP" altLang="en-US" sz="2115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BDE16BD-7160-4DCE-B710-04D7D71BAACD}"/>
              </a:ext>
            </a:extLst>
          </p:cNvPr>
          <p:cNvSpPr txBox="1"/>
          <p:nvPr/>
        </p:nvSpPr>
        <p:spPr>
          <a:xfrm>
            <a:off x="4031787" y="3744000"/>
            <a:ext cx="3564000" cy="720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ＩｃｈｉｇｏＪａｍ簡単拡張基板に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接続する光センサー基板です。ＩＮ命令やＡＮＡ命令で明るさを調べることができます。</a:t>
            </a:r>
            <a:endParaRPr kumimoji="1" lang="ja-JP" altLang="en-US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9CCAF7-ED41-4709-AF7A-2F9149BBF149}"/>
              </a:ext>
            </a:extLst>
          </p:cNvPr>
          <p:cNvSpPr txBox="1"/>
          <p:nvPr/>
        </p:nvSpPr>
        <p:spPr>
          <a:xfrm>
            <a:off x="3996000" y="4680000"/>
            <a:ext cx="3564000" cy="6480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kumimoji="1" lang="en-US" altLang="ja-JP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注意</a:t>
            </a:r>
            <a:r>
              <a:rPr kumimoji="1" lang="en-US" altLang="ja-JP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kumimoji="1" lang="ja-JP" altLang="en-US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この商品だけでは使えません</a:t>
            </a:r>
            <a:r>
              <a:rPr kumimoji="1" lang="ja-JP" altLang="en-US" sz="118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。必ずコネクタ基板が</a:t>
            </a:r>
            <a:r>
              <a:rPr kumimoji="1" lang="ja-JP" altLang="en-US" sz="1188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必要となります。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CA2CB7B-1E31-4FCB-974D-B54A2DB4A0C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43209" y="1257433"/>
            <a:ext cx="3419308" cy="2444270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88B3A9-F9AA-403F-A470-0438BE2D10DA}"/>
              </a:ext>
            </a:extLst>
          </p:cNvPr>
          <p:cNvSpPr txBox="1"/>
          <p:nvPr/>
        </p:nvSpPr>
        <p:spPr>
          <a:xfrm>
            <a:off x="4031787" y="197856"/>
            <a:ext cx="3564000" cy="100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38856" tIns="38856" rIns="38856" bIns="38856" rtlCol="0" anchor="ctr" anchorCtr="1">
            <a:noAutofit/>
          </a:bodyPr>
          <a:lstStyle/>
          <a:p>
            <a:pPr algn="ctr"/>
            <a:r>
              <a:rPr kumimoji="1" lang="en-US" altLang="ja-JP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IchigoJam</a:t>
            </a:r>
            <a:r>
              <a:rPr kumimoji="1" lang="ja-JP" altLang="en-US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簡単拡張シリーズ</a:t>
            </a:r>
            <a:br>
              <a:rPr kumimoji="1" lang="en-US" altLang="ja-JP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光センサー基板</a:t>
            </a:r>
            <a:endParaRPr kumimoji="1" lang="en-US" altLang="ja-JP" sz="2115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211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(IJEX-CDS)</a:t>
            </a:r>
            <a:endParaRPr kumimoji="1" lang="ja-JP" altLang="en-US" sz="2115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920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0D690C-9ADA-4780-9335-6DF4421732D1}"/>
              </a:ext>
            </a:extLst>
          </p:cNvPr>
          <p:cNvSpPr txBox="1"/>
          <p:nvPr/>
        </p:nvSpPr>
        <p:spPr>
          <a:xfrm>
            <a:off x="4031786" y="5597856"/>
            <a:ext cx="3564000" cy="216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38856" tIns="38856" rIns="77712" bIns="38856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免責、その他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E23515-9CAE-486B-87CB-50E06DF93333}"/>
              </a:ext>
            </a:extLst>
          </p:cNvPr>
          <p:cNvSpPr txBox="1"/>
          <p:nvPr/>
        </p:nvSpPr>
        <p:spPr>
          <a:xfrm>
            <a:off x="4031787" y="5813857"/>
            <a:ext cx="3564000" cy="2592000"/>
          </a:xfrm>
          <a:prstGeom prst="rect">
            <a:avLst/>
          </a:prstGeom>
          <a:noFill/>
        </p:spPr>
        <p:txBody>
          <a:bodyPr wrap="square" lIns="38856" tIns="0" rIns="38856" bIns="0" rtlCol="0">
            <a:noAutofit/>
          </a:bodyPr>
          <a:lstStyle/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ＩｃｈｉｇｏＪａｍはｊｉｇ．ｊｐの登録商標です。</a:t>
            </a:r>
            <a:endParaRPr kumimoji="1" lang="en-US" altLang="ja-JP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本製品はマイコンの実験、研究用として設計されています。生命維持や２４時間連続で稼働させることは想定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しておりません。</a:t>
            </a:r>
            <a:endParaRPr kumimoji="1" lang="en-US" altLang="ja-JP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感電など、いかなる</a:t>
            </a:r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ケガにおいても責任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を負いません。</a:t>
            </a:r>
            <a:endParaRPr kumimoji="1" lang="en-US" altLang="ja-JP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電池を長い間使わないときは、電池ボックスから外してください。液漏れなど故障の原因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となります。</a:t>
            </a:r>
            <a:endParaRPr kumimoji="1" lang="en-US" altLang="ja-JP" sz="1188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周囲に金属や燃えるものを置かないでください。ショートによる故障や火災の原因となります。</a:t>
            </a:r>
            <a:endParaRPr kumimoji="1" lang="en-US" altLang="ja-JP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発熱や発煙があった場合は、すぐに電源を切ったり、その場を離れたり安全な行動を取ってください。</a:t>
            </a:r>
            <a:endParaRPr kumimoji="1" lang="en-US" altLang="ja-JP" sz="1188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031" indent="-185031" latinLnBrk="1">
              <a:buFont typeface="Arial" panose="020B0604020202020204" pitchFamily="34" charset="0"/>
              <a:buChar char="•"/>
            </a:pP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ja-JP" altLang="en-US" sz="1188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こんな周辺機器が欲しい」などの希望があれば、ノア工房までお問い合わせください。</a:t>
            </a:r>
          </a:p>
          <a:p>
            <a:pPr marL="185031" indent="-185031">
              <a:buFont typeface="Arial" panose="020B0604020202020204" pitchFamily="34" charset="0"/>
              <a:buChar char="•"/>
            </a:pPr>
            <a:endParaRPr kumimoji="1" lang="en-US" altLang="ja-JP" sz="1188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762ED7-1CC9-48E3-A605-D2553C0493F7}"/>
              </a:ext>
            </a:extLst>
          </p:cNvPr>
          <p:cNvSpPr txBox="1"/>
          <p:nvPr/>
        </p:nvSpPr>
        <p:spPr>
          <a:xfrm>
            <a:off x="179999" y="5597856"/>
            <a:ext cx="3564000" cy="216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38856" tIns="38856" rIns="77712" bIns="38856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工作参考ｗｅｂページ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59F508D-FC07-4668-A319-166968FF76FC}"/>
              </a:ext>
            </a:extLst>
          </p:cNvPr>
          <p:cNvSpPr txBox="1"/>
          <p:nvPr/>
        </p:nvSpPr>
        <p:spPr>
          <a:xfrm>
            <a:off x="180000" y="6541817"/>
            <a:ext cx="3564000" cy="4118712"/>
          </a:xfrm>
          <a:prstGeom prst="rect">
            <a:avLst/>
          </a:prstGeom>
          <a:noFill/>
        </p:spPr>
        <p:txBody>
          <a:bodyPr wrap="square" lIns="38856" tIns="38856" rIns="38856" bIns="38856" rtlCol="0">
            <a:noAutofit/>
          </a:bodyPr>
          <a:lstStyle/>
          <a:p>
            <a:pPr marL="77704" indent="-493415"/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ＩｃｈｉｇｏＪａｍ関連</a:t>
            </a: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　</a:t>
            </a: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jig.jp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https://jig.jp/</a:t>
            </a:r>
            <a:b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　</a:t>
            </a:r>
            <a: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 Inc.</a:t>
            </a:r>
            <a:b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https://www.b-incorp.com/</a:t>
            </a:r>
            <a:b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IchigoJam</a:t>
            </a:r>
            <a:r>
              <a:rPr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公式ページ</a:t>
            </a:r>
            <a:b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https://ichigojam.net/</a:t>
            </a:r>
            <a:br>
              <a:rPr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ＰＣＮホームページ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https://pcn.club/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Facebook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ＩｃｈｉｇｏＪａｍ－ＦＡＮ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https://www.facebook.com/groups/ichigojam</a:t>
            </a:r>
          </a:p>
          <a:p>
            <a:pPr marL="77704" indent="-493415"/>
            <a:endParaRPr kumimoji="1" lang="en-US" altLang="ja-JP" sz="1188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77704" indent="-493415"/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電子部品販売店</a:t>
            </a: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pPr marL="77704" indent="-493415"/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　秋月電子通商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http://akizukidenshi.com/</a:t>
            </a:r>
          </a:p>
          <a:p>
            <a:pPr marL="77704" indent="-493415"/>
            <a:r>
              <a:rPr kumimoji="1" lang="zh-TW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共立電子産業株式会社</a:t>
            </a:r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（協立エレショップ）</a:t>
            </a:r>
            <a:br>
              <a:rPr kumimoji="1" lang="en-US" altLang="zh-TW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zh-TW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https://eleshop.jp/shop/</a:t>
            </a:r>
          </a:p>
          <a:p>
            <a:pPr marL="77704" indent="-493415"/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株式会社秋葉原（ａｉｔｅｎｄｏ）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https://www.aitendo.com/</a:t>
            </a:r>
          </a:p>
          <a:p>
            <a:pPr marL="77704" indent="-493415"/>
            <a:r>
              <a:rPr kumimoji="1" lang="ja-JP" altLang="en-US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マルツエレック株式会社（マルツオンライン）</a:t>
            </a:r>
            <a:b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ja-JP" sz="1188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https://www.marutsu.co.jp/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A63FB6FF-B7DA-4882-A616-1BC87AC3BFBB}"/>
              </a:ext>
            </a:extLst>
          </p:cNvPr>
          <p:cNvCxnSpPr>
            <a:cxnSpLocks/>
          </p:cNvCxnSpPr>
          <p:nvPr/>
        </p:nvCxnSpPr>
        <p:spPr>
          <a:xfrm>
            <a:off x="3887787" y="0"/>
            <a:ext cx="0" cy="10907713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1F48BFD-044F-465E-B611-B2BC5E7A229E}"/>
              </a:ext>
            </a:extLst>
          </p:cNvPr>
          <p:cNvCxnSpPr>
            <a:cxnSpLocks/>
          </p:cNvCxnSpPr>
          <p:nvPr/>
        </p:nvCxnSpPr>
        <p:spPr>
          <a:xfrm>
            <a:off x="0" y="5453856"/>
            <a:ext cx="7775575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6B0D524-E730-4818-B775-E34D97F9F3A6}"/>
              </a:ext>
            </a:extLst>
          </p:cNvPr>
          <p:cNvSpPr txBox="1"/>
          <p:nvPr/>
        </p:nvSpPr>
        <p:spPr>
          <a:xfrm>
            <a:off x="4679787" y="9917855"/>
            <a:ext cx="2160000" cy="810000"/>
          </a:xfrm>
          <a:prstGeom prst="rect">
            <a:avLst/>
          </a:prstGeom>
          <a:noFill/>
        </p:spPr>
        <p:txBody>
          <a:bodyPr wrap="square" lIns="38856" tIns="38856" rIns="38856" bIns="38856" rtlCol="0" anchor="ctr" anchorCtr="0">
            <a:noAutofit/>
          </a:bodyPr>
          <a:lstStyle/>
          <a:p>
            <a:pPr marL="77704" indent="-493415" algn="ctr"/>
            <a:r>
              <a:rPr kumimoji="1" lang="en-US" altLang="ja-JP" sz="151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https://noakobo.net/</a:t>
            </a:r>
          </a:p>
        </p:txBody>
      </p:sp>
      <p:graphicFrame>
        <p:nvGraphicFramePr>
          <p:cNvPr id="42" name="表 42">
            <a:extLst>
              <a:ext uri="{FF2B5EF4-FFF2-40B4-BE49-F238E27FC236}">
                <a16:creationId xmlns:a16="http://schemas.microsoft.com/office/drawing/2014/main" id="{FA14AD27-6F62-4267-8D1A-0FE9481E3EAD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44259904"/>
              </p:ext>
            </p:extLst>
          </p:nvPr>
        </p:nvGraphicFramePr>
        <p:xfrm>
          <a:off x="4031787" y="9998855"/>
          <a:ext cx="648000" cy="648000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401217997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12521131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cap="none" spc="0">
                          <a:ln w="3175">
                            <a:solidFill>
                              <a:schemeClr val="accent1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innerShdw blurRad="114300">
                              <a:prstClr val="black"/>
                            </a:innerShdw>
                          </a:effectLst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ノ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cap="none" spc="0">
                          <a:ln w="3175">
                            <a:solidFill>
                              <a:schemeClr val="accent1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innerShdw blurRad="114300">
                              <a:prstClr val="black"/>
                            </a:innerShdw>
                          </a:effectLst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30935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cap="none" spc="0">
                          <a:ln w="3175">
                            <a:solidFill>
                              <a:schemeClr val="accent1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innerShdw blurRad="114300">
                              <a:prstClr val="black"/>
                            </a:innerShdw>
                          </a:effectLst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cap="none" spc="0">
                          <a:ln w="3175">
                            <a:solidFill>
                              <a:schemeClr val="accent1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innerShdw blurRad="114300">
                              <a:prstClr val="black"/>
                            </a:innerShdw>
                          </a:effectLst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房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672844"/>
                  </a:ext>
                </a:extLst>
              </a:tr>
            </a:tbl>
          </a:graphicData>
        </a:graphic>
      </p:graphicFrame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76C4AF6-2F02-44CB-A56D-0A69ED7E31B7}"/>
              </a:ext>
            </a:extLst>
          </p:cNvPr>
          <p:cNvSpPr txBox="1"/>
          <p:nvPr/>
        </p:nvSpPr>
        <p:spPr>
          <a:xfrm>
            <a:off x="180000" y="180000"/>
            <a:ext cx="3564000" cy="216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38856" tIns="38856" rIns="38856" bIns="38856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使い方</a:t>
            </a:r>
            <a:r>
              <a:rPr kumimoji="1" lang="ja-JP" altLang="en-US" sz="1295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0173E1D-8B23-415D-9006-3F531B2FCA54}"/>
              </a:ext>
            </a:extLst>
          </p:cNvPr>
          <p:cNvSpPr txBox="1"/>
          <p:nvPr/>
        </p:nvSpPr>
        <p:spPr>
          <a:xfrm>
            <a:off x="180000" y="396000"/>
            <a:ext cx="3564000" cy="4662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光センサーをＩＮ２につないで、暗くなるとＬＥＤが光るプログラムの紹介をします。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F9F4C5B3-E83D-406B-A4F4-F220E039F47B}"/>
              </a:ext>
            </a:extLst>
          </p:cNvPr>
          <p:cNvSpPr txBox="1"/>
          <p:nvPr/>
        </p:nvSpPr>
        <p:spPr>
          <a:xfrm>
            <a:off x="180000" y="868875"/>
            <a:ext cx="3564000" cy="194278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46728" indent="-246728" latinLnBrk="1">
              <a:spcAft>
                <a:spcPts val="648"/>
              </a:spcAft>
              <a:buFont typeface="+mj-ea"/>
              <a:buAutoNum type="circleNumDbPlain"/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ＩｃｈｉｇｏＪａｍにコネクター基板を刺し込みます。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ＩｃｈｉｇｏＪａｍの電源スイッチはＯＦＦにしてください</a:t>
            </a:r>
          </a:p>
          <a:p>
            <a:pPr marL="246728" indent="-246728" latinLnBrk="1">
              <a:spcAft>
                <a:spcPts val="648"/>
              </a:spcAft>
              <a:buFont typeface="+mj-ea"/>
              <a:buAutoNum type="circleNumDbPlain"/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光センサー基板をコネクター基板のＩＮ２につなぎます。</a:t>
            </a:r>
          </a:p>
          <a:p>
            <a:pPr marL="246728" indent="-246728" latinLnBrk="1">
              <a:spcAft>
                <a:spcPts val="648"/>
              </a:spcAft>
              <a:buFont typeface="+mj-ea"/>
              <a:buAutoNum type="circleNumDbPlain"/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ＩｃｈｉｇｏＪａｍに電源ケーブル、キーボード、ビデオケーブルをつないで、電源を入れます</a:t>
            </a:r>
            <a:endParaRPr kumimoji="1" lang="en-US" altLang="ja-JP" sz="1187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46728" indent="-246728" latinLnBrk="1">
              <a:spcAft>
                <a:spcPts val="648"/>
              </a:spcAft>
              <a:buFont typeface="+mj-ea"/>
              <a:buAutoNum type="circleNumDbPlain"/>
            </a:pP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下のプログラムを入力してＲＵＮしてください。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暗くなるとＬＥＤが光って、明るくなるとＬＥＤが消えます。</a:t>
            </a:r>
          </a:p>
          <a:p>
            <a:pPr marL="246728" indent="-246728" latinLnBrk="1">
              <a:buFont typeface="+mj-ea"/>
              <a:buAutoNum type="circleNumDbPlain"/>
            </a:pPr>
            <a:endParaRPr kumimoji="1" lang="ja-JP" altLang="en-US" sz="1187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BE1987F-A479-495C-8D51-F37DEDEC8BB5}"/>
              </a:ext>
            </a:extLst>
          </p:cNvPr>
          <p:cNvSpPr txBox="1"/>
          <p:nvPr/>
        </p:nvSpPr>
        <p:spPr>
          <a:xfrm>
            <a:off x="4031787" y="180000"/>
            <a:ext cx="3564000" cy="216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38856" tIns="38856" rIns="38856" bIns="38856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使い方２</a:t>
            </a:r>
            <a:endParaRPr kumimoji="1" lang="ja-JP" altLang="en-US" sz="1295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1AAF1126-C08E-4F8B-BA2A-6F0A16534681}"/>
              </a:ext>
            </a:extLst>
          </p:cNvPr>
          <p:cNvSpPr txBox="1"/>
          <p:nvPr/>
        </p:nvSpPr>
        <p:spPr>
          <a:xfrm>
            <a:off x="4032000" y="396000"/>
            <a:ext cx="3564000" cy="6216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画面に明るさゲージを表示するプログラムを紹介します。光センサー基板のつなぎ方は「使い方１」と同じです。</a:t>
            </a:r>
            <a:endParaRPr kumimoji="1" lang="en-US" altLang="ja-JP" sz="1187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7C26E4A4-075A-434D-9F4C-61FAA1BBE3E3}"/>
              </a:ext>
            </a:extLst>
          </p:cNvPr>
          <p:cNvSpPr txBox="1"/>
          <p:nvPr/>
        </p:nvSpPr>
        <p:spPr>
          <a:xfrm>
            <a:off x="4032000" y="828000"/>
            <a:ext cx="3564000" cy="11656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8856" tIns="38856" rIns="38856" bIns="38856" rtlCol="0">
            <a:noAutofit/>
          </a:bodyPr>
          <a:lstStyle/>
          <a:p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10 CLS</a:t>
            </a:r>
            <a:b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20 LOCATE 1,0</a:t>
            </a:r>
            <a:b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30 PRINT “ 0---50%---100%”</a:t>
            </a:r>
            <a:b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40 X=ANA(2)/70</a:t>
            </a:r>
            <a:b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50 LOCATE X,1</a:t>
            </a:r>
          </a:p>
          <a:p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60 PRINT “ ^ ”</a:t>
            </a:r>
          </a:p>
          <a:p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70 WAIT 30</a:t>
            </a:r>
            <a:b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863">
                <a:latin typeface="IchigoJam 1.4" panose="00000400000000000000" pitchFamily="2" charset="0"/>
                <a:ea typeface="IchigoJam 1.4" panose="00000400000000000000" pitchFamily="2" charset="0"/>
              </a:rPr>
              <a:t>80 GOTO 40</a:t>
            </a:r>
            <a:endParaRPr kumimoji="1" lang="ja-JP" altLang="en-US" sz="863" dirty="0">
              <a:latin typeface="IchigoJam 1.4" panose="00000400000000000000" pitchFamily="2" charset="0"/>
              <a:ea typeface="ＭＳ Ｐゴシック" panose="020B0600070205080204" pitchFamily="50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9E0B7E7-C154-4F4F-8867-E33906BCF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3787" y="9944855"/>
            <a:ext cx="756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4E7E957E-1F35-40A4-8F2B-1139FA1E2752}"/>
              </a:ext>
            </a:extLst>
          </p:cNvPr>
          <p:cNvSpPr txBox="1"/>
          <p:nvPr/>
        </p:nvSpPr>
        <p:spPr>
          <a:xfrm>
            <a:off x="180000" y="5813857"/>
            <a:ext cx="3564000" cy="79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電子工作をする時に参考になる情報や、部品販売店のＷｅｂページを紹介します。</a:t>
            </a:r>
            <a:endParaRPr kumimoji="1" lang="en-US" altLang="ja-JP" sz="1187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なお、本製品に関するお問い合わせはできませんので、ご注意ください。</a:t>
            </a:r>
            <a:endParaRPr kumimoji="1" lang="en-US" altLang="ja-JP" sz="1187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E563E78-AB6F-4304-830C-622714265BF0}"/>
              </a:ext>
            </a:extLst>
          </p:cNvPr>
          <p:cNvSpPr txBox="1"/>
          <p:nvPr/>
        </p:nvSpPr>
        <p:spPr>
          <a:xfrm>
            <a:off x="180000" y="2880000"/>
            <a:ext cx="3564000" cy="1010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8856" tIns="38856" rIns="38856" bIns="38856" rtlCol="0">
            <a:noAutofit/>
          </a:bodyPr>
          <a:lstStyle/>
          <a:p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10 A=ANA(2)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20 PRINT A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30 IF A&lt;200 LED 1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40 IF A&gt;500 LED 0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50 WAIT 30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60 GOTO 10</a:t>
            </a:r>
            <a:endParaRPr kumimoji="1" lang="ja-JP" altLang="en-US" sz="971">
              <a:latin typeface="IchigoJam 1.4" panose="00000400000000000000" pitchFamily="2" charset="0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B23A6F4-3DB5-4C08-98EF-AC0CBB1CF584}"/>
              </a:ext>
            </a:extLst>
          </p:cNvPr>
          <p:cNvSpPr txBox="1"/>
          <p:nvPr/>
        </p:nvSpPr>
        <p:spPr>
          <a:xfrm>
            <a:off x="4031787" y="2573856"/>
            <a:ext cx="3564000" cy="216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38856" tIns="38856" rIns="38856" bIns="38856" rtlCol="0" anchor="ctr" anchorCtr="1">
            <a:noAutofit/>
          </a:bodyPr>
          <a:lstStyle/>
          <a:p>
            <a:pPr algn="ctr"/>
            <a:r>
              <a:rPr kumimoji="1" lang="ja-JP" altLang="en-US" sz="1295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使い方３</a:t>
            </a:r>
            <a:endParaRPr kumimoji="1" lang="ja-JP" altLang="en-US" sz="1295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098F45-AA36-4662-9F62-865DE631014D}"/>
              </a:ext>
            </a:extLst>
          </p:cNvPr>
          <p:cNvSpPr txBox="1"/>
          <p:nvPr/>
        </p:nvSpPr>
        <p:spPr>
          <a:xfrm>
            <a:off x="4032000" y="2808000"/>
            <a:ext cx="3564000" cy="119685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ＯＵＴ端子をＩＮ端子に変更する方法を紹介します。通常はＯＵＴ端子にセンサーなどを接続できませんが、ＯＵＴ命令に－１を指定すると、ＩＮ端子に変更できます。変更は１回だけで大丈夫です。</a:t>
            </a:r>
            <a:br>
              <a:rPr kumimoji="1" lang="en-US" altLang="ja-JP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187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以下のプログラムはＯＵＴ１端子に光センサーを接続する場合の例です。</a:t>
            </a:r>
            <a:endParaRPr kumimoji="1" lang="en-US" altLang="ja-JP" sz="1187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19BF74-2CE3-4135-91EE-EDAF85D7EC86}"/>
              </a:ext>
            </a:extLst>
          </p:cNvPr>
          <p:cNvSpPr txBox="1"/>
          <p:nvPr/>
        </p:nvSpPr>
        <p:spPr>
          <a:xfrm>
            <a:off x="4031576" y="3941856"/>
            <a:ext cx="3564000" cy="6994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8856" tIns="38856" rIns="38856" bIns="38856" rtlCol="0">
            <a:noAutofit/>
          </a:bodyPr>
          <a:lstStyle/>
          <a:p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10 OUT 1,-1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20 PRINT ANA(5)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30 WAIT 30</a:t>
            </a:r>
            <a:b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</a:br>
            <a:r>
              <a:rPr kumimoji="1" lang="en-US" altLang="ja-JP" sz="971">
                <a:latin typeface="IchigoJam 1.4" panose="00000400000000000000" pitchFamily="2" charset="0"/>
                <a:ea typeface="IchigoJam 1.4" panose="00000400000000000000" pitchFamily="2" charset="0"/>
              </a:rPr>
              <a:t>40 GOTO 20</a:t>
            </a:r>
            <a:endParaRPr kumimoji="1" lang="ja-JP" altLang="en-US" sz="971">
              <a:latin typeface="IchigoJam 1.4" panose="00000400000000000000" pitchFamily="2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9545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855</Words>
  <Application>Microsoft Office PowerPoint</Application>
  <PresentationFormat>ユーザー設定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IchigoJam 1.4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マイ 箸</dc:creator>
  <cp:lastModifiedBy>マイ 箸</cp:lastModifiedBy>
  <cp:revision>5</cp:revision>
  <dcterms:created xsi:type="dcterms:W3CDTF">2020-08-13T04:26:50Z</dcterms:created>
  <dcterms:modified xsi:type="dcterms:W3CDTF">2022-01-07T03:18:59Z</dcterms:modified>
</cp:coreProperties>
</file>